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9" autoAdjust="0"/>
  </p:normalViewPr>
  <p:slideViewPr>
    <p:cSldViewPr>
      <p:cViewPr>
        <p:scale>
          <a:sx n="60" d="100"/>
          <a:sy n="60" d="100"/>
        </p:scale>
        <p:origin x="1400" y="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7847" y="831492"/>
            <a:ext cx="616654" cy="785655"/>
          </a:xfrm>
          <a:custGeom>
            <a:avLst/>
            <a:gdLst/>
            <a:ahLst/>
            <a:cxnLst/>
            <a:rect l="l" t="t" r="r" b="b"/>
            <a:pathLst>
              <a:path w="616654" h="785655">
                <a:moveTo>
                  <a:pt x="0" y="0"/>
                </a:moveTo>
                <a:lnTo>
                  <a:pt x="616653" y="0"/>
                </a:lnTo>
                <a:lnTo>
                  <a:pt x="616653" y="785655"/>
                </a:lnTo>
                <a:lnTo>
                  <a:pt x="0" y="785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64" r="-19097" b="-201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429979" y="8669587"/>
            <a:ext cx="1269493" cy="1617413"/>
          </a:xfrm>
          <a:custGeom>
            <a:avLst/>
            <a:gdLst/>
            <a:ahLst/>
            <a:cxnLst/>
            <a:rect l="l" t="t" r="r" b="b"/>
            <a:pathLst>
              <a:path w="1269493" h="1617413">
                <a:moveTo>
                  <a:pt x="0" y="0"/>
                </a:moveTo>
                <a:lnTo>
                  <a:pt x="1269493" y="0"/>
                </a:lnTo>
                <a:lnTo>
                  <a:pt x="1269493" y="1617413"/>
                </a:lnTo>
                <a:lnTo>
                  <a:pt x="0" y="16174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white sign with blue text&#10;&#10;Description automatically generated">
            <a:extLst>
              <a:ext uri="{FF2B5EF4-FFF2-40B4-BE49-F238E27FC236}">
                <a16:creationId xmlns:a16="http://schemas.microsoft.com/office/drawing/2014/main" id="{63F37572-FDF9-5F3C-F1EA-86652A0E0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028700"/>
            <a:ext cx="7162800" cy="716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964" r="-19097" b="-201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901492" y="9360323"/>
            <a:ext cx="727340" cy="926677"/>
          </a:xfrm>
          <a:custGeom>
            <a:avLst/>
            <a:gdLst/>
            <a:ahLst/>
            <a:cxnLst/>
            <a:rect l="l" t="t" r="r" b="b"/>
            <a:pathLst>
              <a:path w="727340" h="926677">
                <a:moveTo>
                  <a:pt x="0" y="0"/>
                </a:moveTo>
                <a:lnTo>
                  <a:pt x="727341" y="0"/>
                </a:lnTo>
                <a:lnTo>
                  <a:pt x="727341" y="926677"/>
                </a:lnTo>
                <a:lnTo>
                  <a:pt x="0" y="9266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688166" y="2875094"/>
            <a:ext cx="8270929" cy="8270896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14399" t="-200471" r="-168647" b="-277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9192205" y="4452332"/>
            <a:ext cx="4581111" cy="5836620"/>
          </a:xfrm>
          <a:custGeom>
            <a:avLst/>
            <a:gdLst/>
            <a:ahLst/>
            <a:cxnLst/>
            <a:rect l="l" t="t" r="r" b="b"/>
            <a:pathLst>
              <a:path w="4581111" h="5836620">
                <a:moveTo>
                  <a:pt x="0" y="0"/>
                </a:moveTo>
                <a:lnTo>
                  <a:pt x="4581111" y="0"/>
                </a:lnTo>
                <a:lnTo>
                  <a:pt x="4581111" y="5836620"/>
                </a:lnTo>
                <a:lnTo>
                  <a:pt x="0" y="5836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667000" y="2847627"/>
            <a:ext cx="14544039" cy="14728141"/>
          </a:xfrm>
          <a:custGeom>
            <a:avLst/>
            <a:gdLst/>
            <a:ahLst/>
            <a:cxnLst/>
            <a:rect l="l" t="t" r="r" b="b"/>
            <a:pathLst>
              <a:path w="14544039" h="14728141">
                <a:moveTo>
                  <a:pt x="0" y="0"/>
                </a:moveTo>
                <a:lnTo>
                  <a:pt x="14544040" y="0"/>
                </a:lnTo>
                <a:lnTo>
                  <a:pt x="14544040" y="14728141"/>
                </a:lnTo>
                <a:lnTo>
                  <a:pt x="0" y="14728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 descr="A white sign with blue text&#10;&#10;Description automatically generated">
            <a:extLst>
              <a:ext uri="{FF2B5EF4-FFF2-40B4-BE49-F238E27FC236}">
                <a16:creationId xmlns:a16="http://schemas.microsoft.com/office/drawing/2014/main" id="{DEA72019-40F0-2F49-D32D-DD82BCE95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8" y="-1866395"/>
            <a:ext cx="8991095" cy="8991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SHAUN</dc:title>
  <cp:lastModifiedBy>Kenneth O'Callaghan</cp:lastModifiedBy>
  <cp:revision>2</cp:revision>
  <dcterms:created xsi:type="dcterms:W3CDTF">2006-08-16T00:00:00Z</dcterms:created>
  <dcterms:modified xsi:type="dcterms:W3CDTF">2024-02-29T11:01:06Z</dcterms:modified>
  <dc:identifier>DAF-KgArDGs</dc:identifier>
</cp:coreProperties>
</file>