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9" r:id="rId5"/>
    <p:sldId id="265" r:id="rId6"/>
    <p:sldId id="258" r:id="rId7"/>
    <p:sldId id="269" r:id="rId8"/>
    <p:sldId id="273" r:id="rId9"/>
    <p:sldId id="267" r:id="rId10"/>
    <p:sldId id="268" r:id="rId11"/>
    <p:sldId id="274" r:id="rId12"/>
    <p:sldId id="270" r:id="rId13"/>
    <p:sldId id="271" r:id="rId14"/>
    <p:sldId id="272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A4AA"/>
    <a:srgbClr val="D7BA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A6F9AD-00E8-4634-97AA-D5AFCE513676}" v="31" dt="2024-02-23T14:59:08.0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an Clark" userId="73e1214f-979d-40d7-81c7-404011d779d6" providerId="ADAL" clId="{CBA6F9AD-00E8-4634-97AA-D5AFCE513676}"/>
    <pc:docChg chg="undo custSel delSld modSld modMainMaster">
      <pc:chgData name="Alan Clark" userId="73e1214f-979d-40d7-81c7-404011d779d6" providerId="ADAL" clId="{CBA6F9AD-00E8-4634-97AA-D5AFCE513676}" dt="2024-02-23T15:01:49.418" v="70" actId="2696"/>
      <pc:docMkLst>
        <pc:docMk/>
      </pc:docMkLst>
      <pc:sldChg chg="del">
        <pc:chgData name="Alan Clark" userId="73e1214f-979d-40d7-81c7-404011d779d6" providerId="ADAL" clId="{CBA6F9AD-00E8-4634-97AA-D5AFCE513676}" dt="2024-02-23T14:46:30.490" v="6" actId="2696"/>
        <pc:sldMkLst>
          <pc:docMk/>
          <pc:sldMk cId="3706518380" sldId="256"/>
        </pc:sldMkLst>
      </pc:sldChg>
      <pc:sldChg chg="modSp mod setBg">
        <pc:chgData name="Alan Clark" userId="73e1214f-979d-40d7-81c7-404011d779d6" providerId="ADAL" clId="{CBA6F9AD-00E8-4634-97AA-D5AFCE513676}" dt="2024-02-23T14:57:17.438" v="50"/>
        <pc:sldMkLst>
          <pc:docMk/>
          <pc:sldMk cId="2710492426" sldId="258"/>
        </pc:sldMkLst>
        <pc:cxnChg chg="mod">
          <ac:chgData name="Alan Clark" userId="73e1214f-979d-40d7-81c7-404011d779d6" providerId="ADAL" clId="{CBA6F9AD-00E8-4634-97AA-D5AFCE513676}" dt="2024-02-23T14:49:14.897" v="18" actId="692"/>
          <ac:cxnSpMkLst>
            <pc:docMk/>
            <pc:sldMk cId="2710492426" sldId="258"/>
            <ac:cxnSpMk id="15" creationId="{C73EC920-DCC1-DD8E-3D1F-821C6D346A06}"/>
          </ac:cxnSpMkLst>
        </pc:cxnChg>
      </pc:sldChg>
      <pc:sldChg chg="delSp mod setBg">
        <pc:chgData name="Alan Clark" userId="73e1214f-979d-40d7-81c7-404011d779d6" providerId="ADAL" clId="{CBA6F9AD-00E8-4634-97AA-D5AFCE513676}" dt="2024-02-23T14:59:08.062" v="67"/>
        <pc:sldMkLst>
          <pc:docMk/>
          <pc:sldMk cId="2516644273" sldId="259"/>
        </pc:sldMkLst>
        <pc:picChg chg="del">
          <ac:chgData name="Alan Clark" userId="73e1214f-979d-40d7-81c7-404011d779d6" providerId="ADAL" clId="{CBA6F9AD-00E8-4634-97AA-D5AFCE513676}" dt="2024-02-23T14:45:03.712" v="0" actId="478"/>
          <ac:picMkLst>
            <pc:docMk/>
            <pc:sldMk cId="2516644273" sldId="259"/>
            <ac:picMk id="3" creationId="{1B357551-CFC8-8A46-5118-574D06AA15E7}"/>
          </ac:picMkLst>
        </pc:picChg>
      </pc:sldChg>
      <pc:sldChg chg="delSp del mod setBg">
        <pc:chgData name="Alan Clark" userId="73e1214f-979d-40d7-81c7-404011d779d6" providerId="ADAL" clId="{CBA6F9AD-00E8-4634-97AA-D5AFCE513676}" dt="2024-02-23T15:01:49.418" v="70" actId="2696"/>
        <pc:sldMkLst>
          <pc:docMk/>
          <pc:sldMk cId="1170549222" sldId="260"/>
        </pc:sldMkLst>
        <pc:picChg chg="del">
          <ac:chgData name="Alan Clark" userId="73e1214f-979d-40d7-81c7-404011d779d6" providerId="ADAL" clId="{CBA6F9AD-00E8-4634-97AA-D5AFCE513676}" dt="2024-02-23T14:46:12.894" v="3" actId="478"/>
          <ac:picMkLst>
            <pc:docMk/>
            <pc:sldMk cId="1170549222" sldId="260"/>
            <ac:picMk id="3" creationId="{AF5323F8-D5F3-6F44-AD91-76F2FE0FE068}"/>
          </ac:picMkLst>
        </pc:picChg>
      </pc:sldChg>
      <pc:sldChg chg="del">
        <pc:chgData name="Alan Clark" userId="73e1214f-979d-40d7-81c7-404011d779d6" providerId="ADAL" clId="{CBA6F9AD-00E8-4634-97AA-D5AFCE513676}" dt="2024-02-23T14:48:36.736" v="14" actId="2696"/>
        <pc:sldMkLst>
          <pc:docMk/>
          <pc:sldMk cId="2040084023" sldId="261"/>
        </pc:sldMkLst>
      </pc:sldChg>
      <pc:sldChg chg="addSp delSp modSp mod setBg">
        <pc:chgData name="Alan Clark" userId="73e1214f-979d-40d7-81c7-404011d779d6" providerId="ADAL" clId="{CBA6F9AD-00E8-4634-97AA-D5AFCE513676}" dt="2024-02-23T14:59:43.864" v="69" actId="207"/>
        <pc:sldMkLst>
          <pc:docMk/>
          <pc:sldMk cId="3927136838" sldId="265"/>
        </pc:sldMkLst>
        <pc:spChg chg="mod">
          <ac:chgData name="Alan Clark" userId="73e1214f-979d-40d7-81c7-404011d779d6" providerId="ADAL" clId="{CBA6F9AD-00E8-4634-97AA-D5AFCE513676}" dt="2024-02-23T14:59:43.864" v="69" actId="207"/>
          <ac:spMkLst>
            <pc:docMk/>
            <pc:sldMk cId="3927136838" sldId="265"/>
            <ac:spMk id="3" creationId="{C8714B8D-CDC4-ABA7-C7A4-F106B1E81A7D}"/>
          </ac:spMkLst>
        </pc:spChg>
        <pc:picChg chg="add mod">
          <ac:chgData name="Alan Clark" userId="73e1214f-979d-40d7-81c7-404011d779d6" providerId="ADAL" clId="{CBA6F9AD-00E8-4634-97AA-D5AFCE513676}" dt="2024-02-23T14:48:57.885" v="17"/>
          <ac:picMkLst>
            <pc:docMk/>
            <pc:sldMk cId="3927136838" sldId="265"/>
            <ac:picMk id="4" creationId="{B0145598-30F7-AAB7-339D-4DE863397C6F}"/>
          </ac:picMkLst>
        </pc:picChg>
        <pc:picChg chg="del mod">
          <ac:chgData name="Alan Clark" userId="73e1214f-979d-40d7-81c7-404011d779d6" providerId="ADAL" clId="{CBA6F9AD-00E8-4634-97AA-D5AFCE513676}" dt="2024-02-23T14:48:57.603" v="16" actId="478"/>
          <ac:picMkLst>
            <pc:docMk/>
            <pc:sldMk cId="3927136838" sldId="265"/>
            <ac:picMk id="10" creationId="{426D39F1-D423-0811-47DC-7FFD604A3D13}"/>
          </ac:picMkLst>
        </pc:picChg>
        <pc:cxnChg chg="mod">
          <ac:chgData name="Alan Clark" userId="73e1214f-979d-40d7-81c7-404011d779d6" providerId="ADAL" clId="{CBA6F9AD-00E8-4634-97AA-D5AFCE513676}" dt="2024-02-23T14:46:59.898" v="9" actId="692"/>
          <ac:cxnSpMkLst>
            <pc:docMk/>
            <pc:sldMk cId="3927136838" sldId="265"/>
            <ac:cxnSpMk id="5" creationId="{FB171591-04A0-3CD1-BC2F-79CB645D0A44}"/>
          </ac:cxnSpMkLst>
        </pc:cxnChg>
      </pc:sldChg>
      <pc:sldChg chg="addSp delSp modSp mod">
        <pc:chgData name="Alan Clark" userId="73e1214f-979d-40d7-81c7-404011d779d6" providerId="ADAL" clId="{CBA6F9AD-00E8-4634-97AA-D5AFCE513676}" dt="2024-02-23T14:59:30.336" v="68" actId="207"/>
        <pc:sldMkLst>
          <pc:docMk/>
          <pc:sldMk cId="1214387742" sldId="266"/>
        </pc:sldMkLst>
        <pc:spChg chg="add del mod">
          <ac:chgData name="Alan Clark" userId="73e1214f-979d-40d7-81c7-404011d779d6" providerId="ADAL" clId="{CBA6F9AD-00E8-4634-97AA-D5AFCE513676}" dt="2024-02-23T14:59:30.336" v="68" actId="207"/>
          <ac:spMkLst>
            <pc:docMk/>
            <pc:sldMk cId="1214387742" sldId="266"/>
            <ac:spMk id="3" creationId="{C8714B8D-CDC4-ABA7-C7A4-F106B1E81A7D}"/>
          </ac:spMkLst>
        </pc:spChg>
        <pc:spChg chg="add del mod">
          <ac:chgData name="Alan Clark" userId="73e1214f-979d-40d7-81c7-404011d779d6" providerId="ADAL" clId="{CBA6F9AD-00E8-4634-97AA-D5AFCE513676}" dt="2024-02-23T14:59:05.502" v="64" actId="478"/>
          <ac:spMkLst>
            <pc:docMk/>
            <pc:sldMk cId="1214387742" sldId="266"/>
            <ac:spMk id="10" creationId="{10397014-033E-16E3-DE3D-0E3F01FF29AA}"/>
          </ac:spMkLst>
        </pc:spChg>
        <pc:cxnChg chg="add mod">
          <ac:chgData name="Alan Clark" userId="73e1214f-979d-40d7-81c7-404011d779d6" providerId="ADAL" clId="{CBA6F9AD-00E8-4634-97AA-D5AFCE513676}" dt="2024-02-23T14:53:00.397" v="41" actId="14100"/>
          <ac:cxnSpMkLst>
            <pc:docMk/>
            <pc:sldMk cId="1214387742" sldId="266"/>
            <ac:cxnSpMk id="2" creationId="{3C4CFF00-E6F8-DC23-D7D5-4D05AD8C3AE8}"/>
          </ac:cxnSpMkLst>
        </pc:cxnChg>
        <pc:cxnChg chg="del">
          <ac:chgData name="Alan Clark" userId="73e1214f-979d-40d7-81c7-404011d779d6" providerId="ADAL" clId="{CBA6F9AD-00E8-4634-97AA-D5AFCE513676}" dt="2024-02-23T14:52:53.411" v="39" actId="478"/>
          <ac:cxnSpMkLst>
            <pc:docMk/>
            <pc:sldMk cId="1214387742" sldId="266"/>
            <ac:cxnSpMk id="5" creationId="{F3AAC00B-E580-2D90-7D83-47343BA5005A}"/>
          </ac:cxnSpMkLst>
        </pc:cxnChg>
      </pc:sldChg>
      <pc:sldChg chg="addSp delSp modSp mod setBg">
        <pc:chgData name="Alan Clark" userId="73e1214f-979d-40d7-81c7-404011d779d6" providerId="ADAL" clId="{CBA6F9AD-00E8-4634-97AA-D5AFCE513676}" dt="2024-02-23T14:57:17.438" v="50"/>
        <pc:sldMkLst>
          <pc:docMk/>
          <pc:sldMk cId="3589960326" sldId="267"/>
        </pc:sldMkLst>
        <pc:picChg chg="mod">
          <ac:chgData name="Alan Clark" userId="73e1214f-979d-40d7-81c7-404011d779d6" providerId="ADAL" clId="{CBA6F9AD-00E8-4634-97AA-D5AFCE513676}" dt="2024-02-23T14:49:57.176" v="26" actId="14100"/>
          <ac:picMkLst>
            <pc:docMk/>
            <pc:sldMk cId="3589960326" sldId="267"/>
            <ac:picMk id="2" creationId="{0937DCBE-866E-8053-5DD2-116F55C3E9E2}"/>
          </ac:picMkLst>
        </pc:picChg>
        <pc:cxnChg chg="add mod">
          <ac:chgData name="Alan Clark" userId="73e1214f-979d-40d7-81c7-404011d779d6" providerId="ADAL" clId="{CBA6F9AD-00E8-4634-97AA-D5AFCE513676}" dt="2024-02-23T14:49:40.687" v="24"/>
          <ac:cxnSpMkLst>
            <pc:docMk/>
            <pc:sldMk cId="3589960326" sldId="267"/>
            <ac:cxnSpMk id="3" creationId="{7FD95C41-4553-704A-68E9-BE2C7518FFED}"/>
          </ac:cxnSpMkLst>
        </pc:cxnChg>
        <pc:cxnChg chg="del">
          <ac:chgData name="Alan Clark" userId="73e1214f-979d-40d7-81c7-404011d779d6" providerId="ADAL" clId="{CBA6F9AD-00E8-4634-97AA-D5AFCE513676}" dt="2024-02-23T14:49:40.396" v="23" actId="478"/>
          <ac:cxnSpMkLst>
            <pc:docMk/>
            <pc:sldMk cId="3589960326" sldId="267"/>
            <ac:cxnSpMk id="20" creationId="{6591AE85-D694-0986-B9F8-84B9F8DF5A89}"/>
          </ac:cxnSpMkLst>
        </pc:cxnChg>
      </pc:sldChg>
      <pc:sldChg chg="addSp delSp modSp mod setBg">
        <pc:chgData name="Alan Clark" userId="73e1214f-979d-40d7-81c7-404011d779d6" providerId="ADAL" clId="{CBA6F9AD-00E8-4634-97AA-D5AFCE513676}" dt="2024-02-23T14:57:17.438" v="50"/>
        <pc:sldMkLst>
          <pc:docMk/>
          <pc:sldMk cId="1082585832" sldId="268"/>
        </pc:sldMkLst>
        <pc:cxnChg chg="add mod">
          <ac:chgData name="Alan Clark" userId="73e1214f-979d-40d7-81c7-404011d779d6" providerId="ADAL" clId="{CBA6F9AD-00E8-4634-97AA-D5AFCE513676}" dt="2024-02-23T14:52:34.615" v="36"/>
          <ac:cxnSpMkLst>
            <pc:docMk/>
            <pc:sldMk cId="1082585832" sldId="268"/>
            <ac:cxnSpMk id="3" creationId="{7DAF9B60-69EE-764E-A7C4-C9E8FD69F6EA}"/>
          </ac:cxnSpMkLst>
        </pc:cxnChg>
        <pc:cxnChg chg="del">
          <ac:chgData name="Alan Clark" userId="73e1214f-979d-40d7-81c7-404011d779d6" providerId="ADAL" clId="{CBA6F9AD-00E8-4634-97AA-D5AFCE513676}" dt="2024-02-23T14:52:34.308" v="35" actId="478"/>
          <ac:cxnSpMkLst>
            <pc:docMk/>
            <pc:sldMk cId="1082585832" sldId="268"/>
            <ac:cxnSpMk id="20" creationId="{8AD9256C-A734-B60F-318F-D3411582941D}"/>
          </ac:cxnSpMkLst>
        </pc:cxnChg>
      </pc:sldChg>
      <pc:sldChg chg="addSp delSp modSp mod setBg">
        <pc:chgData name="Alan Clark" userId="73e1214f-979d-40d7-81c7-404011d779d6" providerId="ADAL" clId="{CBA6F9AD-00E8-4634-97AA-D5AFCE513676}" dt="2024-02-23T14:57:17.438" v="50"/>
        <pc:sldMkLst>
          <pc:docMk/>
          <pc:sldMk cId="1601203646" sldId="269"/>
        </pc:sldMkLst>
        <pc:cxnChg chg="add mod">
          <ac:chgData name="Alan Clark" userId="73e1214f-979d-40d7-81c7-404011d779d6" providerId="ADAL" clId="{CBA6F9AD-00E8-4634-97AA-D5AFCE513676}" dt="2024-02-23T14:49:24.285" v="20"/>
          <ac:cxnSpMkLst>
            <pc:docMk/>
            <pc:sldMk cId="1601203646" sldId="269"/>
            <ac:cxnSpMk id="3" creationId="{EC046B6E-7817-55A0-D21B-29D7F39A17B2}"/>
          </ac:cxnSpMkLst>
        </pc:cxnChg>
        <pc:cxnChg chg="del">
          <ac:chgData name="Alan Clark" userId="73e1214f-979d-40d7-81c7-404011d779d6" providerId="ADAL" clId="{CBA6F9AD-00E8-4634-97AA-D5AFCE513676}" dt="2024-02-23T14:49:23.972" v="19" actId="478"/>
          <ac:cxnSpMkLst>
            <pc:docMk/>
            <pc:sldMk cId="1601203646" sldId="269"/>
            <ac:cxnSpMk id="15" creationId="{C73EC920-DCC1-DD8E-3D1F-821C6D346A06}"/>
          </ac:cxnSpMkLst>
        </pc:cxnChg>
      </pc:sldChg>
      <pc:sldChg chg="setBg">
        <pc:chgData name="Alan Clark" userId="73e1214f-979d-40d7-81c7-404011d779d6" providerId="ADAL" clId="{CBA6F9AD-00E8-4634-97AA-D5AFCE513676}" dt="2024-02-23T14:57:17.438" v="50"/>
        <pc:sldMkLst>
          <pc:docMk/>
          <pc:sldMk cId="4079848431" sldId="270"/>
        </pc:sldMkLst>
      </pc:sldChg>
      <pc:sldChg chg="modSp mod setBg">
        <pc:chgData name="Alan Clark" userId="73e1214f-979d-40d7-81c7-404011d779d6" providerId="ADAL" clId="{CBA6F9AD-00E8-4634-97AA-D5AFCE513676}" dt="2024-02-23T14:57:17.438" v="50"/>
        <pc:sldMkLst>
          <pc:docMk/>
          <pc:sldMk cId="1971444525" sldId="271"/>
        </pc:sldMkLst>
        <pc:picChg chg="mod">
          <ac:chgData name="Alan Clark" userId="73e1214f-979d-40d7-81c7-404011d779d6" providerId="ADAL" clId="{CBA6F9AD-00E8-4634-97AA-D5AFCE513676}" dt="2024-02-23T14:54:40.319" v="45" actId="1076"/>
          <ac:picMkLst>
            <pc:docMk/>
            <pc:sldMk cId="1971444525" sldId="271"/>
            <ac:picMk id="13" creationId="{7B5124B7-F0A8-C3BC-3AAE-D317E10ED538}"/>
          </ac:picMkLst>
        </pc:picChg>
        <pc:picChg chg="mod">
          <ac:chgData name="Alan Clark" userId="73e1214f-979d-40d7-81c7-404011d779d6" providerId="ADAL" clId="{CBA6F9AD-00E8-4634-97AA-D5AFCE513676}" dt="2024-02-23T14:54:38.815" v="43" actId="1076"/>
          <ac:picMkLst>
            <pc:docMk/>
            <pc:sldMk cId="1971444525" sldId="271"/>
            <ac:picMk id="16" creationId="{E4D6E884-88B6-406A-3BE4-3122F364DE7D}"/>
          </ac:picMkLst>
        </pc:picChg>
      </pc:sldChg>
      <pc:sldChg chg="setBg">
        <pc:chgData name="Alan Clark" userId="73e1214f-979d-40d7-81c7-404011d779d6" providerId="ADAL" clId="{CBA6F9AD-00E8-4634-97AA-D5AFCE513676}" dt="2024-02-23T14:57:17.438" v="50"/>
        <pc:sldMkLst>
          <pc:docMk/>
          <pc:sldMk cId="1034084558" sldId="272"/>
        </pc:sldMkLst>
      </pc:sldChg>
      <pc:sldChg chg="addSp delSp modSp mod setBg">
        <pc:chgData name="Alan Clark" userId="73e1214f-979d-40d7-81c7-404011d779d6" providerId="ADAL" clId="{CBA6F9AD-00E8-4634-97AA-D5AFCE513676}" dt="2024-02-23T14:57:17.438" v="50"/>
        <pc:sldMkLst>
          <pc:docMk/>
          <pc:sldMk cId="3687258327" sldId="273"/>
        </pc:sldMkLst>
        <pc:cxnChg chg="add mod">
          <ac:chgData name="Alan Clark" userId="73e1214f-979d-40d7-81c7-404011d779d6" providerId="ADAL" clId="{CBA6F9AD-00E8-4634-97AA-D5AFCE513676}" dt="2024-02-23T14:49:33.926" v="22"/>
          <ac:cxnSpMkLst>
            <pc:docMk/>
            <pc:sldMk cId="3687258327" sldId="273"/>
            <ac:cxnSpMk id="2" creationId="{098CF322-AE1B-9770-8440-FFFBD5A109AB}"/>
          </ac:cxnSpMkLst>
        </pc:cxnChg>
        <pc:cxnChg chg="del">
          <ac:chgData name="Alan Clark" userId="73e1214f-979d-40d7-81c7-404011d779d6" providerId="ADAL" clId="{CBA6F9AD-00E8-4634-97AA-D5AFCE513676}" dt="2024-02-23T14:49:33.571" v="21" actId="478"/>
          <ac:cxnSpMkLst>
            <pc:docMk/>
            <pc:sldMk cId="3687258327" sldId="273"/>
            <ac:cxnSpMk id="15" creationId="{C73EC920-DCC1-DD8E-3D1F-821C6D346A06}"/>
          </ac:cxnSpMkLst>
        </pc:cxnChg>
      </pc:sldChg>
      <pc:sldChg chg="addSp delSp modSp mod setBg">
        <pc:chgData name="Alan Clark" userId="73e1214f-979d-40d7-81c7-404011d779d6" providerId="ADAL" clId="{CBA6F9AD-00E8-4634-97AA-D5AFCE513676}" dt="2024-02-23T14:57:17.438" v="50"/>
        <pc:sldMkLst>
          <pc:docMk/>
          <pc:sldMk cId="1947613221" sldId="274"/>
        </pc:sldMkLst>
        <pc:cxnChg chg="add mod">
          <ac:chgData name="Alan Clark" userId="73e1214f-979d-40d7-81c7-404011d779d6" providerId="ADAL" clId="{CBA6F9AD-00E8-4634-97AA-D5AFCE513676}" dt="2024-02-23T14:52:41.826" v="38"/>
          <ac:cxnSpMkLst>
            <pc:docMk/>
            <pc:sldMk cId="1947613221" sldId="274"/>
            <ac:cxnSpMk id="2" creationId="{26D9B827-D093-B824-B159-46C72EDDDFDB}"/>
          </ac:cxnSpMkLst>
        </pc:cxnChg>
        <pc:cxnChg chg="del">
          <ac:chgData name="Alan Clark" userId="73e1214f-979d-40d7-81c7-404011d779d6" providerId="ADAL" clId="{CBA6F9AD-00E8-4634-97AA-D5AFCE513676}" dt="2024-02-23T14:52:41.540" v="37" actId="478"/>
          <ac:cxnSpMkLst>
            <pc:docMk/>
            <pc:sldMk cId="1947613221" sldId="274"/>
            <ac:cxnSpMk id="20" creationId="{8AD9256C-A734-B60F-318F-D3411582941D}"/>
          </ac:cxnSpMkLst>
        </pc:cxnChg>
      </pc:sldChg>
      <pc:sldMasterChg chg="setBg modSldLayout">
        <pc:chgData name="Alan Clark" userId="73e1214f-979d-40d7-81c7-404011d779d6" providerId="ADAL" clId="{CBA6F9AD-00E8-4634-97AA-D5AFCE513676}" dt="2024-02-23T14:57:17.438" v="50"/>
        <pc:sldMasterMkLst>
          <pc:docMk/>
          <pc:sldMasterMk cId="72483884" sldId="2147483648"/>
        </pc:sldMasterMkLst>
        <pc:sldLayoutChg chg="setBg">
          <pc:chgData name="Alan Clark" userId="73e1214f-979d-40d7-81c7-404011d779d6" providerId="ADAL" clId="{CBA6F9AD-00E8-4634-97AA-D5AFCE513676}" dt="2024-02-23T14:57:17.438" v="50"/>
          <pc:sldLayoutMkLst>
            <pc:docMk/>
            <pc:sldMasterMk cId="72483884" sldId="2147483648"/>
            <pc:sldLayoutMk cId="1029788569" sldId="2147483649"/>
          </pc:sldLayoutMkLst>
        </pc:sldLayoutChg>
        <pc:sldLayoutChg chg="setBg">
          <pc:chgData name="Alan Clark" userId="73e1214f-979d-40d7-81c7-404011d779d6" providerId="ADAL" clId="{CBA6F9AD-00E8-4634-97AA-D5AFCE513676}" dt="2024-02-23T14:57:17.438" v="50"/>
          <pc:sldLayoutMkLst>
            <pc:docMk/>
            <pc:sldMasterMk cId="72483884" sldId="2147483648"/>
            <pc:sldLayoutMk cId="1011465671" sldId="2147483650"/>
          </pc:sldLayoutMkLst>
        </pc:sldLayoutChg>
        <pc:sldLayoutChg chg="setBg">
          <pc:chgData name="Alan Clark" userId="73e1214f-979d-40d7-81c7-404011d779d6" providerId="ADAL" clId="{CBA6F9AD-00E8-4634-97AA-D5AFCE513676}" dt="2024-02-23T14:57:17.438" v="50"/>
          <pc:sldLayoutMkLst>
            <pc:docMk/>
            <pc:sldMasterMk cId="72483884" sldId="2147483648"/>
            <pc:sldLayoutMk cId="4002543596" sldId="2147483651"/>
          </pc:sldLayoutMkLst>
        </pc:sldLayoutChg>
        <pc:sldLayoutChg chg="setBg">
          <pc:chgData name="Alan Clark" userId="73e1214f-979d-40d7-81c7-404011d779d6" providerId="ADAL" clId="{CBA6F9AD-00E8-4634-97AA-D5AFCE513676}" dt="2024-02-23T14:57:17.438" v="50"/>
          <pc:sldLayoutMkLst>
            <pc:docMk/>
            <pc:sldMasterMk cId="72483884" sldId="2147483648"/>
            <pc:sldLayoutMk cId="1156855935" sldId="2147483652"/>
          </pc:sldLayoutMkLst>
        </pc:sldLayoutChg>
        <pc:sldLayoutChg chg="setBg">
          <pc:chgData name="Alan Clark" userId="73e1214f-979d-40d7-81c7-404011d779d6" providerId="ADAL" clId="{CBA6F9AD-00E8-4634-97AA-D5AFCE513676}" dt="2024-02-23T14:57:17.438" v="50"/>
          <pc:sldLayoutMkLst>
            <pc:docMk/>
            <pc:sldMasterMk cId="72483884" sldId="2147483648"/>
            <pc:sldLayoutMk cId="4239006538" sldId="2147483653"/>
          </pc:sldLayoutMkLst>
        </pc:sldLayoutChg>
        <pc:sldLayoutChg chg="setBg">
          <pc:chgData name="Alan Clark" userId="73e1214f-979d-40d7-81c7-404011d779d6" providerId="ADAL" clId="{CBA6F9AD-00E8-4634-97AA-D5AFCE513676}" dt="2024-02-23T14:57:17.438" v="50"/>
          <pc:sldLayoutMkLst>
            <pc:docMk/>
            <pc:sldMasterMk cId="72483884" sldId="2147483648"/>
            <pc:sldLayoutMk cId="219940771" sldId="2147483654"/>
          </pc:sldLayoutMkLst>
        </pc:sldLayoutChg>
        <pc:sldLayoutChg chg="setBg">
          <pc:chgData name="Alan Clark" userId="73e1214f-979d-40d7-81c7-404011d779d6" providerId="ADAL" clId="{CBA6F9AD-00E8-4634-97AA-D5AFCE513676}" dt="2024-02-23T14:57:17.438" v="50"/>
          <pc:sldLayoutMkLst>
            <pc:docMk/>
            <pc:sldMasterMk cId="72483884" sldId="2147483648"/>
            <pc:sldLayoutMk cId="696970649" sldId="2147483655"/>
          </pc:sldLayoutMkLst>
        </pc:sldLayoutChg>
        <pc:sldLayoutChg chg="setBg">
          <pc:chgData name="Alan Clark" userId="73e1214f-979d-40d7-81c7-404011d779d6" providerId="ADAL" clId="{CBA6F9AD-00E8-4634-97AA-D5AFCE513676}" dt="2024-02-23T14:57:17.438" v="50"/>
          <pc:sldLayoutMkLst>
            <pc:docMk/>
            <pc:sldMasterMk cId="72483884" sldId="2147483648"/>
            <pc:sldLayoutMk cId="3012333548" sldId="2147483656"/>
          </pc:sldLayoutMkLst>
        </pc:sldLayoutChg>
        <pc:sldLayoutChg chg="setBg">
          <pc:chgData name="Alan Clark" userId="73e1214f-979d-40d7-81c7-404011d779d6" providerId="ADAL" clId="{CBA6F9AD-00E8-4634-97AA-D5AFCE513676}" dt="2024-02-23T14:57:17.438" v="50"/>
          <pc:sldLayoutMkLst>
            <pc:docMk/>
            <pc:sldMasterMk cId="72483884" sldId="2147483648"/>
            <pc:sldLayoutMk cId="1451285932" sldId="2147483657"/>
          </pc:sldLayoutMkLst>
        </pc:sldLayoutChg>
        <pc:sldLayoutChg chg="setBg">
          <pc:chgData name="Alan Clark" userId="73e1214f-979d-40d7-81c7-404011d779d6" providerId="ADAL" clId="{CBA6F9AD-00E8-4634-97AA-D5AFCE513676}" dt="2024-02-23T14:57:17.438" v="50"/>
          <pc:sldLayoutMkLst>
            <pc:docMk/>
            <pc:sldMasterMk cId="72483884" sldId="2147483648"/>
            <pc:sldLayoutMk cId="668045905" sldId="2147483658"/>
          </pc:sldLayoutMkLst>
        </pc:sldLayoutChg>
        <pc:sldLayoutChg chg="setBg">
          <pc:chgData name="Alan Clark" userId="73e1214f-979d-40d7-81c7-404011d779d6" providerId="ADAL" clId="{CBA6F9AD-00E8-4634-97AA-D5AFCE513676}" dt="2024-02-23T14:57:17.438" v="50"/>
          <pc:sldLayoutMkLst>
            <pc:docMk/>
            <pc:sldMasterMk cId="72483884" sldId="2147483648"/>
            <pc:sldLayoutMk cId="3934522473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E6F2F-F3FB-BD14-46F7-3DD0B110B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71FA78-532F-9399-7DCD-C52597EC2E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C61B1-D755-C422-9AA4-B34A8672F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00D7-888F-4671-942C-0A2C2DF41E7F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C539-DAF2-993A-8E6D-79A20055C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AEE55-4CBC-DFD4-943C-B83C87FC6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E20B-C4D8-4C73-A879-0370EC812C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788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98549-F160-320F-E44E-49C384FAD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A4BE78-8A6F-0426-44F8-06A048B163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8CFA0-B9AE-CCDC-369A-804E3844C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00D7-888F-4671-942C-0A2C2DF41E7F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CE854-598B-36F4-DDFD-F8FCCA901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2A0FB-DBCE-7BD4-0E81-62FB4B70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E20B-C4D8-4C73-A879-0370EC812C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045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4C81F5-3DB1-13A0-4987-371861A2DE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22AC66-BA5C-A2E7-BD57-E280574BDE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98839-7231-24F6-1378-0CDD19C78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00D7-888F-4671-942C-0A2C2DF41E7F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3B5F8-A9EC-FC47-B39D-6C83C2A96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785F5-991D-E2E1-1F6B-B1259FC9B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E20B-C4D8-4C73-A879-0370EC812C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522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CBAC1-3274-4D2D-F9A1-DCCB2BB6B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DCA83-0DDB-89DC-35B2-2A6381474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8AE8A-844D-03A8-F482-3C4EA1996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00D7-888F-4671-942C-0A2C2DF41E7F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769BA-27A8-BA3B-681C-97DA79DD8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21C80-A03C-F386-E91A-B6EC23F4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E20B-C4D8-4C73-A879-0370EC812C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465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37694-3A66-CB74-B8FC-5385A445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F6476E-670B-9C6A-E004-799017E803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8D66E-13DA-6625-6694-4E3F0ACD2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00D7-888F-4671-942C-0A2C2DF41E7F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1A5D1-128E-464F-0A20-690895703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0D389-DED2-31F9-5B98-CE4F57494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E20B-C4D8-4C73-A879-0370EC812C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543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E8EEF-339D-B18D-8011-7752487A3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843CE-00EC-7F4F-3186-1C90842656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020C63-7919-EE52-9FF4-277583B21A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C38F4E-0A67-0772-C4D5-FF26B9C09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00D7-888F-4671-942C-0A2C2DF41E7F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379724-6C8F-A734-2280-8300C3108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C1FB58-5222-3CFC-2068-F2E41F78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E20B-C4D8-4C73-A879-0370EC812C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855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E6A93-5C4A-ED85-0A0B-CA520F6AB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C3C75-DA7E-7BE4-E09E-DC37F8753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A2735-3127-5CE0-A545-C26202B68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4892BA-E3DA-0145-EA91-9A16167B2D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830D3F-B7F9-4853-6328-BAFA94B169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61F07F-6692-5810-B70B-C336FEE32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00D7-888F-4671-942C-0A2C2DF41E7F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C76996-6004-9EE7-F6E6-49AAD8EA1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1F49C5-91D9-5DD5-0DBF-DCBD0635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E20B-C4D8-4C73-A879-0370EC812C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006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D3DA2-B1B4-3BB6-0C69-EC4071AD5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380FBA-070E-ABAD-30F9-75F14FB29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00D7-888F-4671-942C-0A2C2DF41E7F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FF2D63-6A47-0F71-BA96-01063BE16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6DF55D-2CDE-3A9D-86A4-68FA72732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E20B-C4D8-4C73-A879-0370EC812C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40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9BE5F1-15FE-B12E-B39E-1D9F324A5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00D7-888F-4671-942C-0A2C2DF41E7F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363F2-EE6D-1437-B270-C48ED47C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62F7A-138C-2CE0-48FD-8F184074A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E20B-C4D8-4C73-A879-0370EC812C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970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E45E3-1987-2AB8-96B4-C60E5C1CA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9C821-44FB-26AA-C657-DD01CE956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C404E7-267D-7DFD-9394-2234742AC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3B3375-7162-13E5-AF52-036246E07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00D7-888F-4671-942C-0A2C2DF41E7F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F68C9-31EC-75FB-A012-AA3B1F824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2061A-80AD-8DE7-CEAE-48605F2B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E20B-C4D8-4C73-A879-0370EC812C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333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3ACD5-D2AF-454B-F791-B804B7655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114639-2557-F43F-8D5F-044A29DAEB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A80C3F-ABC3-695A-5464-F645CAC1A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F10DA2-EA87-12E6-2985-F46E2D16B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00D7-888F-4671-942C-0A2C2DF41E7F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E302D-170C-A013-2FD5-E55E1DAC4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4FBA3C-E551-62FE-E7B2-423D91E45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E20B-C4D8-4C73-A879-0370EC812C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285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745279-FB32-E413-AE93-5E4FE10B0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1019C-95A9-3132-DC59-EF2426145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1DC4E-A8E6-9D5B-FA95-326F66104E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A00D7-888F-4671-942C-0A2C2DF41E7F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CBC1E-2BAA-7E20-8213-B864F40B01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4924B-25B1-1C4F-88C7-55E7039D1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2E20B-C4D8-4C73-A879-0370EC812C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8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neil@hlpartnership.co.uk" TargetMode="External"/><Relationship Id="rId2" Type="http://schemas.openxmlformats.org/officeDocument/2006/relationships/hyperlink" Target="http://www.hlpartnership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644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" name="Picture 15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E4D6E884-88B6-406A-3BE4-3122F364DE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" r="6265" b="-2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6" name="Picture 5" descr="A group of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1BA3F65A-B530-698E-F9D2-48164F7E5B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3" r="-2" b="-2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13" name="Picture 1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B5124B7-F0A8-C3BC-3AAE-D317E10ED5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r="14136" b="3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3" name="Picture 2" descr="A perso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9E19038A-90A0-15D6-D8B3-EC027720C1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4" r="2" b="2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44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group of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1BA3F65A-B530-698E-F9D2-48164F7E5B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" r="-2" b="6123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16" name="Picture 15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E4D6E884-88B6-406A-3BE4-3122F364DE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4905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84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14B8D-CDC4-ABA7-C7A4-F106B1E81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329" y="2871087"/>
            <a:ext cx="5534169" cy="839410"/>
          </a:xfrm>
        </p:spPr>
        <p:txBody>
          <a:bodyPr>
            <a:noAutofit/>
          </a:bodyPr>
          <a:lstStyle/>
          <a:p>
            <a:pPr marL="0" marR="0" indent="0" algn="l" rtl="0">
              <a:buNone/>
            </a:pPr>
            <a:r>
              <a:rPr lang="en-GB" sz="3600" dirty="0">
                <a:solidFill>
                  <a:srgbClr val="0DA4AA"/>
                </a:solidFill>
                <a:latin typeface="Montserrat SemiBold" pitchFamily="2" charset="0"/>
                <a:cs typeface="Arial" panose="020B0604020202020204" pitchFamily="34" charset="0"/>
              </a:rPr>
              <a:t>Neil Hoare</a:t>
            </a:r>
            <a:br>
              <a:rPr lang="en-GB" sz="3600" dirty="0">
                <a:solidFill>
                  <a:schemeClr val="bg1"/>
                </a:solidFill>
                <a:latin typeface="Montserrat Light" pitchFamily="2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Commercial Director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DE81B1-40EA-A39E-5DE0-A9386661EC31}"/>
              </a:ext>
            </a:extLst>
          </p:cNvPr>
          <p:cNvSpPr txBox="1"/>
          <p:nvPr/>
        </p:nvSpPr>
        <p:spPr>
          <a:xfrm>
            <a:off x="282971" y="4112196"/>
            <a:ext cx="6097554" cy="2077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Montserrat SemiBold" pitchFamily="2" charset="0"/>
              </a:rPr>
              <a:t>Visit:</a:t>
            </a:r>
          </a:p>
          <a:p>
            <a:r>
              <a:rPr lang="en-GB" sz="1800" dirty="0">
                <a:solidFill>
                  <a:schemeClr val="bg1"/>
                </a:solidFill>
                <a:latin typeface="Montserrat Light" pitchFamily="2" charset="0"/>
                <a:ea typeface="Sunflower Light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www.hlpartnership.co.uk</a:t>
            </a:r>
            <a:endParaRPr lang="en-GB" sz="1800" dirty="0">
              <a:solidFill>
                <a:schemeClr val="bg1"/>
              </a:solidFill>
              <a:latin typeface="Montserrat Light" pitchFamily="2" charset="0"/>
              <a:ea typeface="Sunflower Light" pitchFamily="2" charset="0"/>
            </a:endParaRPr>
          </a:p>
          <a:p>
            <a:endParaRPr lang="en-GB" sz="1050" dirty="0">
              <a:solidFill>
                <a:schemeClr val="bg1"/>
              </a:solidFill>
              <a:latin typeface="Montserrat Light" pitchFamily="2" charset="0"/>
              <a:ea typeface="Sunflower Light" pitchFamily="2" charset="0"/>
            </a:endParaRPr>
          </a:p>
          <a:p>
            <a:r>
              <a:rPr lang="en-GB" sz="1800" b="1" dirty="0">
                <a:solidFill>
                  <a:schemeClr val="bg1"/>
                </a:solidFill>
                <a:latin typeface="Montserrat SemiBold" pitchFamily="2" charset="0"/>
                <a:ea typeface="Sunflower Light" pitchFamily="2" charset="0"/>
              </a:rPr>
              <a:t>Phone:</a:t>
            </a:r>
            <a:endParaRPr lang="en-GB" b="1" dirty="0">
              <a:solidFill>
                <a:schemeClr val="bg1"/>
              </a:solidFill>
              <a:latin typeface="Merriweather" panose="00000500000000000000" pitchFamily="2" charset="0"/>
              <a:ea typeface="Sunflower Light" pitchFamily="2" charset="0"/>
            </a:endParaRPr>
          </a:p>
          <a:p>
            <a:r>
              <a:rPr lang="en-GB" sz="1800" u="sng" dirty="0">
                <a:solidFill>
                  <a:schemeClr val="bg1"/>
                </a:solidFill>
                <a:latin typeface="Montserrat Light" pitchFamily="2" charset="0"/>
                <a:ea typeface="Sunflower Light" pitchFamily="2" charset="0"/>
              </a:rPr>
              <a:t>03300 552 651</a:t>
            </a:r>
          </a:p>
          <a:p>
            <a:endParaRPr lang="en-GB" sz="1050" dirty="0">
              <a:solidFill>
                <a:schemeClr val="bg1"/>
              </a:solidFill>
              <a:latin typeface="Merriweather" panose="00000500000000000000" pitchFamily="2" charset="0"/>
              <a:ea typeface="Sunflower Light" pitchFamily="2" charset="0"/>
            </a:endParaRPr>
          </a:p>
          <a:p>
            <a:r>
              <a:rPr lang="en-GB" sz="1800" b="1" dirty="0">
                <a:solidFill>
                  <a:schemeClr val="bg1"/>
                </a:solidFill>
                <a:latin typeface="Montserrat SemiBold" pitchFamily="2" charset="0"/>
                <a:ea typeface="Sunflower Light" pitchFamily="2" charset="0"/>
              </a:rPr>
              <a:t>Email:</a:t>
            </a:r>
          </a:p>
          <a:p>
            <a:r>
              <a:rPr lang="en-GB" sz="1800" dirty="0">
                <a:solidFill>
                  <a:schemeClr val="bg1"/>
                </a:solidFill>
                <a:latin typeface="Montserrat Light" pitchFamily="2" charset="0"/>
                <a:ea typeface="Sunflower Light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neil@hlpartnership.co.uk</a:t>
            </a:r>
            <a:endParaRPr lang="en-GB" sz="1800" dirty="0">
              <a:solidFill>
                <a:schemeClr val="bg1"/>
              </a:solidFill>
              <a:latin typeface="Montserrat Light" pitchFamily="2" charset="0"/>
              <a:ea typeface="Sunflower Light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15DFDE7-6218-EAF3-C057-BCD7BF2A16F9}"/>
              </a:ext>
            </a:extLst>
          </p:cNvPr>
          <p:cNvSpPr txBox="1">
            <a:spLocks/>
          </p:cNvSpPr>
          <p:nvPr/>
        </p:nvSpPr>
        <p:spPr>
          <a:xfrm>
            <a:off x="202329" y="1589121"/>
            <a:ext cx="10515600" cy="7468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bg1"/>
                </a:solidFill>
                <a:latin typeface="Montserrat SemiBold" pitchFamily="2" charset="0"/>
                <a:cs typeface="Arial" panose="020B0604020202020204" pitchFamily="34" charset="0"/>
              </a:rPr>
              <a:t>Thank You</a:t>
            </a:r>
            <a:endParaRPr lang="en-GB" sz="6000" b="1" dirty="0">
              <a:solidFill>
                <a:schemeClr val="bg1"/>
              </a:solidFill>
              <a:latin typeface="Montserrat SemiBold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9342473F-5105-0282-3DCC-DB9C2E285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858" y="1844432"/>
            <a:ext cx="4580830" cy="4562082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C4CFF00-E6F8-DC23-D7D5-4D05AD8C3AE8}"/>
              </a:ext>
            </a:extLst>
          </p:cNvPr>
          <p:cNvCxnSpPr>
            <a:cxnSpLocks/>
          </p:cNvCxnSpPr>
          <p:nvPr/>
        </p:nvCxnSpPr>
        <p:spPr>
          <a:xfrm flipH="1">
            <a:off x="0" y="2412418"/>
            <a:ext cx="4426085" cy="0"/>
          </a:xfrm>
          <a:prstGeom prst="line">
            <a:avLst/>
          </a:prstGeom>
          <a:ln w="31750">
            <a:solidFill>
              <a:srgbClr val="0DA4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387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F72C0-698C-163E-CC2A-E417D9505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29" y="1589121"/>
            <a:ext cx="10515600" cy="746893"/>
          </a:xfrm>
        </p:spPr>
        <p:txBody>
          <a:bodyPr>
            <a:noAutofit/>
          </a:bodyPr>
          <a:lstStyle/>
          <a:p>
            <a:r>
              <a:rPr lang="en-GB" sz="6000" b="1" dirty="0">
                <a:solidFill>
                  <a:schemeClr val="bg1"/>
                </a:solidFill>
                <a:latin typeface="Montserrat SemiBold" pitchFamily="2" charset="0"/>
                <a:cs typeface="Arial" panose="020B0604020202020204" pitchFamily="34" charset="0"/>
              </a:rPr>
              <a:t>BDF Welcome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14B8D-CDC4-ABA7-C7A4-F106B1E81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508" y="4026672"/>
            <a:ext cx="7111045" cy="1100839"/>
          </a:xfrm>
        </p:spPr>
        <p:txBody>
          <a:bodyPr>
            <a:noAutofit/>
          </a:bodyPr>
          <a:lstStyle/>
          <a:p>
            <a:pPr marL="0" marR="0" indent="0" algn="l" rtl="0">
              <a:buNone/>
            </a:pPr>
            <a:r>
              <a:rPr lang="en-GB" sz="3600" dirty="0">
                <a:solidFill>
                  <a:srgbClr val="0DA4AA"/>
                </a:solidFill>
                <a:latin typeface="Montserrat SemiBold" pitchFamily="2" charset="0"/>
                <a:cs typeface="Arial" panose="020B0604020202020204" pitchFamily="34" charset="0"/>
              </a:rPr>
              <a:t>Neil Hoare</a:t>
            </a:r>
            <a:br>
              <a:rPr lang="en-GB" sz="3600" dirty="0">
                <a:solidFill>
                  <a:schemeClr val="bg1"/>
                </a:solidFill>
                <a:latin typeface="Montserrat Light" pitchFamily="2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Commercial Director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171591-04A0-3CD1-BC2F-79CB645D0A44}"/>
              </a:ext>
            </a:extLst>
          </p:cNvPr>
          <p:cNvCxnSpPr>
            <a:cxnSpLocks/>
          </p:cNvCxnSpPr>
          <p:nvPr/>
        </p:nvCxnSpPr>
        <p:spPr>
          <a:xfrm flipH="1">
            <a:off x="0" y="2412418"/>
            <a:ext cx="5924145" cy="0"/>
          </a:xfrm>
          <a:prstGeom prst="line">
            <a:avLst/>
          </a:prstGeom>
          <a:ln w="31750">
            <a:solidFill>
              <a:srgbClr val="0DA4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B0145598-30F7-AAB7-339D-4DE863397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858" y="1844432"/>
            <a:ext cx="4580830" cy="456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36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009AA4-E345-B7A3-C0CA-AC68B443B33D}"/>
              </a:ext>
            </a:extLst>
          </p:cNvPr>
          <p:cNvSpPr txBox="1">
            <a:spLocks/>
          </p:cNvSpPr>
          <p:nvPr/>
        </p:nvSpPr>
        <p:spPr>
          <a:xfrm>
            <a:off x="284817" y="3155162"/>
            <a:ext cx="9812494" cy="28753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Otatempe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rnatiis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vel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ipsapedit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ullaut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a qui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wewe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cusandel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intenim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inullore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rere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pere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everovidus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nient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ut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iment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verum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nita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qui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quuntio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mi,wew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omnimax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imust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, am ewe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fugitis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eario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Musciendus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mint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auditium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am quo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expero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illab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iniwe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wewe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et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uikom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quiassinctia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nos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audit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alignam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et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licia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Dolorpori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dollenimus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di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nonsequatur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re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simaxim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olestendis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demporumquia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et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adgf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molluptatem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nobis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inusam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si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dem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fugiam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Olestendis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sdsdffr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werwe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werwe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rwwe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tr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demporumquia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et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molluptatem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nobis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inusam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si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dem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fugiam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Otatempe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rnatiis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vel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ipsapedit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ullaut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a qui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wewe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cusandel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intenim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inullore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rere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pere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everovidus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nient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ut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iment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verum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nita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qui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quuntio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mi,wew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omnimax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imust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, am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fugitis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eario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Musciendus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mint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auditium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am quo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expero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illab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iniwe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wewe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3BB37EB-C728-44D9-D97C-CEE8EAB73188}"/>
              </a:ext>
            </a:extLst>
          </p:cNvPr>
          <p:cNvSpPr txBox="1">
            <a:spLocks/>
          </p:cNvSpPr>
          <p:nvPr/>
        </p:nvSpPr>
        <p:spPr>
          <a:xfrm>
            <a:off x="202329" y="1589121"/>
            <a:ext cx="10515600" cy="7468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bg1"/>
                </a:solidFill>
                <a:latin typeface="Montserrat SemiBold" pitchFamily="2" charset="0"/>
                <a:cs typeface="Arial" panose="020B0604020202020204" pitchFamily="34" charset="0"/>
              </a:rPr>
              <a:t>I</a:t>
            </a:r>
            <a:r>
              <a:rPr lang="en-GB" sz="6000" b="1" dirty="0" err="1">
                <a:solidFill>
                  <a:schemeClr val="bg1"/>
                </a:solidFill>
                <a:latin typeface="Montserrat SemiBold" pitchFamily="2" charset="0"/>
                <a:cs typeface="Arial" panose="020B0604020202020204" pitchFamily="34" charset="0"/>
              </a:rPr>
              <a:t>nsert</a:t>
            </a:r>
            <a:r>
              <a:rPr lang="en-GB" sz="6000" b="1" dirty="0">
                <a:solidFill>
                  <a:schemeClr val="bg1"/>
                </a:solidFill>
                <a:latin typeface="Montserrat SemiBold" pitchFamily="2" charset="0"/>
                <a:cs typeface="Arial" panose="020B0604020202020204" pitchFamily="34" charset="0"/>
              </a:rPr>
              <a:t> Title 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73EC920-DCC1-DD8E-3D1F-821C6D346A06}"/>
              </a:ext>
            </a:extLst>
          </p:cNvPr>
          <p:cNvCxnSpPr>
            <a:cxnSpLocks/>
          </p:cNvCxnSpPr>
          <p:nvPr/>
        </p:nvCxnSpPr>
        <p:spPr>
          <a:xfrm flipH="1">
            <a:off x="0" y="2412418"/>
            <a:ext cx="6546715" cy="0"/>
          </a:xfrm>
          <a:prstGeom prst="line">
            <a:avLst/>
          </a:prstGeom>
          <a:ln w="31750">
            <a:solidFill>
              <a:srgbClr val="0DA4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492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009AA4-E345-B7A3-C0CA-AC68B443B33D}"/>
              </a:ext>
            </a:extLst>
          </p:cNvPr>
          <p:cNvSpPr txBox="1">
            <a:spLocks/>
          </p:cNvSpPr>
          <p:nvPr/>
        </p:nvSpPr>
        <p:spPr>
          <a:xfrm>
            <a:off x="284817" y="3155162"/>
            <a:ext cx="5668511" cy="28753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Otatempe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rnatiis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vel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ipsapedit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ullaut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a qui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wewe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cusandel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intenim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inullore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rere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pere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everovidus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nient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ut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iment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verum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nita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qui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quuntio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mi,wew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omnimax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imust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, am ewe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fugitis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eario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Musciendus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mint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auditium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am quo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expero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illab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iniwe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wewe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et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uikom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quiassinctia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nos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audit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alignam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et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licia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Dolorpori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dollenimus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di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nonsequatur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re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simaxim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olestendis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demporumquia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et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adgf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molluptatem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nobis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inusam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si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dem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fugiam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Olestendis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sdsdffr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werwe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werwe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rwwe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tr.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3BB37EB-C728-44D9-D97C-CEE8EAB73188}"/>
              </a:ext>
            </a:extLst>
          </p:cNvPr>
          <p:cNvSpPr txBox="1">
            <a:spLocks/>
          </p:cNvSpPr>
          <p:nvPr/>
        </p:nvSpPr>
        <p:spPr>
          <a:xfrm>
            <a:off x="202329" y="1589121"/>
            <a:ext cx="10515600" cy="7468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bg1"/>
                </a:solidFill>
                <a:latin typeface="Montserrat SemiBold" pitchFamily="2" charset="0"/>
                <a:cs typeface="Arial" panose="020B0604020202020204" pitchFamily="34" charset="0"/>
              </a:rPr>
              <a:t>I</a:t>
            </a:r>
            <a:r>
              <a:rPr lang="en-GB" sz="6000" b="1" dirty="0" err="1">
                <a:solidFill>
                  <a:schemeClr val="bg1"/>
                </a:solidFill>
                <a:latin typeface="Montserrat SemiBold" pitchFamily="2" charset="0"/>
                <a:cs typeface="Arial" panose="020B0604020202020204" pitchFamily="34" charset="0"/>
              </a:rPr>
              <a:t>nsert</a:t>
            </a:r>
            <a:r>
              <a:rPr lang="en-GB" sz="6000" b="1" dirty="0">
                <a:solidFill>
                  <a:schemeClr val="bg1"/>
                </a:solidFill>
                <a:latin typeface="Montserrat SemiBold" pitchFamily="2" charset="0"/>
                <a:cs typeface="Arial" panose="020B0604020202020204" pitchFamily="34" charset="0"/>
              </a:rPr>
              <a:t> Title Here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300885F-2F11-484B-2625-CEDF7866FB7D}"/>
              </a:ext>
            </a:extLst>
          </p:cNvPr>
          <p:cNvSpPr txBox="1">
            <a:spLocks/>
          </p:cNvSpPr>
          <p:nvPr/>
        </p:nvSpPr>
        <p:spPr>
          <a:xfrm>
            <a:off x="6096000" y="3155162"/>
            <a:ext cx="5668511" cy="28753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Otatempe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rnatiis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vel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ipsapedit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ullaut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a qui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wewe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cusandel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intenim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inullore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rere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pere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everovidus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nient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ut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iment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verum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nita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qui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quuntio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mi,wew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omnimax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imust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, am ewe.</a:t>
            </a:r>
          </a:p>
          <a:p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Dolorpori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dollenimus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di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nonsequatur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re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simaxim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olestendis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demporumquia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et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adgf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molluptatem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nobis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inusam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si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dem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fugiam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Olestendis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sdsdffr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werwe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werwe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rwwe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tr.</a:t>
            </a:r>
          </a:p>
          <a:p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Dolorpori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dollenimus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di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nonsequatur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reasw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simaxim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olestendis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demporumquia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.</a:t>
            </a:r>
          </a:p>
          <a:p>
            <a:endParaRPr lang="en-GB" sz="1800" dirty="0">
              <a:solidFill>
                <a:schemeClr val="bg1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C046B6E-7817-55A0-D21B-29D7F39A17B2}"/>
              </a:ext>
            </a:extLst>
          </p:cNvPr>
          <p:cNvCxnSpPr>
            <a:cxnSpLocks/>
          </p:cNvCxnSpPr>
          <p:nvPr/>
        </p:nvCxnSpPr>
        <p:spPr>
          <a:xfrm flipH="1">
            <a:off x="0" y="2412418"/>
            <a:ext cx="6546715" cy="0"/>
          </a:xfrm>
          <a:prstGeom prst="line">
            <a:avLst/>
          </a:prstGeom>
          <a:ln w="31750">
            <a:solidFill>
              <a:srgbClr val="0DA4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203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3BB37EB-C728-44D9-D97C-CEE8EAB73188}"/>
              </a:ext>
            </a:extLst>
          </p:cNvPr>
          <p:cNvSpPr txBox="1">
            <a:spLocks/>
          </p:cNvSpPr>
          <p:nvPr/>
        </p:nvSpPr>
        <p:spPr>
          <a:xfrm>
            <a:off x="202329" y="1589121"/>
            <a:ext cx="10515600" cy="7468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bg1"/>
                </a:solidFill>
                <a:latin typeface="Montserrat SemiBold" pitchFamily="2" charset="0"/>
                <a:cs typeface="Arial" panose="020B0604020202020204" pitchFamily="34" charset="0"/>
              </a:rPr>
              <a:t>I</a:t>
            </a:r>
            <a:r>
              <a:rPr lang="en-GB" sz="6000" b="1" dirty="0" err="1">
                <a:solidFill>
                  <a:schemeClr val="bg1"/>
                </a:solidFill>
                <a:latin typeface="Montserrat SemiBold" pitchFamily="2" charset="0"/>
                <a:cs typeface="Arial" panose="020B0604020202020204" pitchFamily="34" charset="0"/>
              </a:rPr>
              <a:t>nsert</a:t>
            </a:r>
            <a:r>
              <a:rPr lang="en-GB" sz="6000" b="1" dirty="0">
                <a:solidFill>
                  <a:schemeClr val="bg1"/>
                </a:solidFill>
                <a:latin typeface="Montserrat SemiBold" pitchFamily="2" charset="0"/>
                <a:cs typeface="Arial" panose="020B0604020202020204" pitchFamily="34" charset="0"/>
              </a:rPr>
              <a:t>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EF8E2-C727-F070-D882-1ECE5C75DF0A}"/>
              </a:ext>
            </a:extLst>
          </p:cNvPr>
          <p:cNvSpPr txBox="1">
            <a:spLocks/>
          </p:cNvSpPr>
          <p:nvPr/>
        </p:nvSpPr>
        <p:spPr>
          <a:xfrm>
            <a:off x="284817" y="3155162"/>
            <a:ext cx="5668511" cy="28753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Otatempe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rnatiis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vel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ipsapedit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ullaut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a qui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wewe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cusandel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intenim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inullore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rere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pere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everovidus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nient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ut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iment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verum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nita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qui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quuntio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mi,wew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omnimax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imust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, am ewe.</a:t>
            </a:r>
          </a:p>
          <a:p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Dolorpori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dollenimus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di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nonsequatur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re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simaxim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olestendis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demporumquia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et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adgf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molluptatem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nobis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inusam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si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dem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fugiam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Olestendis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sdsdffr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werwe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werwe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rwwe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tr.</a:t>
            </a:r>
          </a:p>
          <a:p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Dolorpori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dollenimus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di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nonsequatur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reasw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simaxim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olestendis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demporumquia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.</a:t>
            </a:r>
          </a:p>
          <a:p>
            <a:endParaRPr lang="en-GB" sz="1800" dirty="0">
              <a:solidFill>
                <a:schemeClr val="bg1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222B64B-E7BD-E355-AFA7-835397D78599}"/>
              </a:ext>
            </a:extLst>
          </p:cNvPr>
          <p:cNvSpPr txBox="1">
            <a:spLocks/>
          </p:cNvSpPr>
          <p:nvPr/>
        </p:nvSpPr>
        <p:spPr>
          <a:xfrm>
            <a:off x="6096000" y="3155162"/>
            <a:ext cx="5668511" cy="28753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Otatempe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rnatiis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vel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ipsapedit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ullaut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a qui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wewe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cusandel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intenim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inullore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rere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pere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everovidus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nient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ut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iment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verum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nita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qui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quuntio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mi,wew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omnimax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imust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, am ewe.</a:t>
            </a:r>
          </a:p>
          <a:p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Dolorpori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dollenimus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di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nonsequatur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re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simaxim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olestendis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demporumquia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et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adgf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molluptatem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nobis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inusam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si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dem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fugiam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Olestendis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sdsdffr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werwe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werwe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rwwe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tr.</a:t>
            </a:r>
          </a:p>
          <a:p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Dolorpori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dollenimus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di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nonsequatur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reasw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simaxim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olestendis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demporumquia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.</a:t>
            </a:r>
          </a:p>
          <a:p>
            <a:endParaRPr lang="en-GB" sz="1800" dirty="0">
              <a:solidFill>
                <a:schemeClr val="bg1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98CF322-AE1B-9770-8440-FFFBD5A109AB}"/>
              </a:ext>
            </a:extLst>
          </p:cNvPr>
          <p:cNvCxnSpPr>
            <a:cxnSpLocks/>
          </p:cNvCxnSpPr>
          <p:nvPr/>
        </p:nvCxnSpPr>
        <p:spPr>
          <a:xfrm flipH="1">
            <a:off x="0" y="2412418"/>
            <a:ext cx="6546715" cy="0"/>
          </a:xfrm>
          <a:prstGeom prst="line">
            <a:avLst/>
          </a:prstGeom>
          <a:ln w="31750">
            <a:solidFill>
              <a:srgbClr val="0DA4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258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37DCBE-866E-8053-5DD2-116F55C3E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02" y="2884574"/>
            <a:ext cx="5029719" cy="3357605"/>
          </a:xfrm>
          <a:prstGeom prst="rect">
            <a:avLst/>
          </a:prstGeom>
          <a:ln w="28575">
            <a:noFill/>
          </a:ln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F3D8DD4-E0EF-53AB-0B2B-03FFC0449FCB}"/>
              </a:ext>
            </a:extLst>
          </p:cNvPr>
          <p:cNvSpPr txBox="1">
            <a:spLocks/>
          </p:cNvSpPr>
          <p:nvPr/>
        </p:nvSpPr>
        <p:spPr>
          <a:xfrm>
            <a:off x="5677183" y="3155162"/>
            <a:ext cx="6203532" cy="28753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Otatempe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rnatiis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vel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ipsapedit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ullaut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a qui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wewe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cusandel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intenim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inullore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rere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pere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everovidus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nient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ut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iment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verum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nita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qui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quuntio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mi,wew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omnimax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imust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, am ewe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fugitis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eario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Musciendus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mint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auditium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am quo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expero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illab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iniwe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wewe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et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uikom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quiassinctia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nos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audit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alignam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et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licia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Dolorpori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dollenimus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di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nonsequatur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re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simaxim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olestendis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demporumquia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et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adgf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molluptatem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nobis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inusam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si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dem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fugiam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Olestendis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sdsdffr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werwe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werwe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rwwe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tr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demporumquia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et.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95CDD1D-5E3C-BD6B-B618-37EA0517D8C0}"/>
              </a:ext>
            </a:extLst>
          </p:cNvPr>
          <p:cNvSpPr txBox="1">
            <a:spLocks/>
          </p:cNvSpPr>
          <p:nvPr/>
        </p:nvSpPr>
        <p:spPr>
          <a:xfrm>
            <a:off x="202329" y="1589121"/>
            <a:ext cx="10515600" cy="7468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bg1"/>
                </a:solidFill>
                <a:latin typeface="Montserrat SemiBold" pitchFamily="2" charset="0"/>
                <a:cs typeface="Arial" panose="020B0604020202020204" pitchFamily="34" charset="0"/>
              </a:rPr>
              <a:t>I</a:t>
            </a:r>
            <a:r>
              <a:rPr lang="en-GB" sz="6000" b="1" dirty="0" err="1">
                <a:solidFill>
                  <a:schemeClr val="bg1"/>
                </a:solidFill>
                <a:latin typeface="Montserrat SemiBold" pitchFamily="2" charset="0"/>
                <a:cs typeface="Arial" panose="020B0604020202020204" pitchFamily="34" charset="0"/>
              </a:rPr>
              <a:t>nsert</a:t>
            </a:r>
            <a:r>
              <a:rPr lang="en-GB" sz="6000" b="1" dirty="0">
                <a:solidFill>
                  <a:schemeClr val="bg1"/>
                </a:solidFill>
                <a:latin typeface="Montserrat SemiBold" pitchFamily="2" charset="0"/>
                <a:cs typeface="Arial" panose="020B0604020202020204" pitchFamily="34" charset="0"/>
              </a:rPr>
              <a:t> Title Here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FD95C41-4553-704A-68E9-BE2C7518FFED}"/>
              </a:ext>
            </a:extLst>
          </p:cNvPr>
          <p:cNvCxnSpPr>
            <a:cxnSpLocks/>
          </p:cNvCxnSpPr>
          <p:nvPr/>
        </p:nvCxnSpPr>
        <p:spPr>
          <a:xfrm flipH="1">
            <a:off x="0" y="2412418"/>
            <a:ext cx="6546715" cy="0"/>
          </a:xfrm>
          <a:prstGeom prst="line">
            <a:avLst/>
          </a:prstGeom>
          <a:ln w="31750">
            <a:solidFill>
              <a:srgbClr val="0DA4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960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37DCBE-866E-8053-5DD2-116F55C3E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141" y="2884574"/>
            <a:ext cx="5029719" cy="3357605"/>
          </a:xfrm>
          <a:prstGeom prst="rect">
            <a:avLst/>
          </a:prstGeom>
          <a:ln w="28575">
            <a:noFill/>
          </a:ln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22605D6-AA2B-3649-F595-3C10CCF89BB9}"/>
              </a:ext>
            </a:extLst>
          </p:cNvPr>
          <p:cNvSpPr txBox="1">
            <a:spLocks/>
          </p:cNvSpPr>
          <p:nvPr/>
        </p:nvSpPr>
        <p:spPr>
          <a:xfrm>
            <a:off x="284817" y="3155162"/>
            <a:ext cx="6203532" cy="28753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Otatempe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rnatiis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vel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ipsapedit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ullaut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a qui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wewe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cusandel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intenim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inullore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rere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pere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everovidus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nient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ut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iment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verum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nita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qui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quuntio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mi,wew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omnimax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imust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, am ewe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fugitis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eario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Musciendus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mint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auditium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am quo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expero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illab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iniwe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wewe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et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uikom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quiassinctia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nos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audit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alignam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et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licia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Dolorpori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dollenimus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di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nonsequatur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re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simaxim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olestendis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demporumquia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et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adgf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molluptatem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nobis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inusam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si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dem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fugiam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Olestendis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sdsdffr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werwe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werwe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rwwe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tr </a:t>
            </a:r>
            <a:r>
              <a:rPr lang="en-GB" sz="1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demporumquia</a:t>
            </a:r>
            <a:r>
              <a:rPr lang="en-GB" sz="1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et.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603470-DD7E-E396-B90B-2E32020C653C}"/>
              </a:ext>
            </a:extLst>
          </p:cNvPr>
          <p:cNvSpPr txBox="1">
            <a:spLocks/>
          </p:cNvSpPr>
          <p:nvPr/>
        </p:nvSpPr>
        <p:spPr>
          <a:xfrm>
            <a:off x="202329" y="1589121"/>
            <a:ext cx="10515600" cy="7468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bg1"/>
                </a:solidFill>
                <a:latin typeface="Montserrat SemiBold" pitchFamily="2" charset="0"/>
                <a:cs typeface="Arial" panose="020B0604020202020204" pitchFamily="34" charset="0"/>
              </a:rPr>
              <a:t>I</a:t>
            </a:r>
            <a:r>
              <a:rPr lang="en-GB" sz="6000" b="1" dirty="0" err="1">
                <a:solidFill>
                  <a:schemeClr val="bg1"/>
                </a:solidFill>
                <a:latin typeface="Montserrat SemiBold" pitchFamily="2" charset="0"/>
                <a:cs typeface="Arial" panose="020B0604020202020204" pitchFamily="34" charset="0"/>
              </a:rPr>
              <a:t>nsert</a:t>
            </a:r>
            <a:r>
              <a:rPr lang="en-GB" sz="6000" b="1" dirty="0">
                <a:solidFill>
                  <a:schemeClr val="bg1"/>
                </a:solidFill>
                <a:latin typeface="Montserrat SemiBold" pitchFamily="2" charset="0"/>
                <a:cs typeface="Arial" panose="020B0604020202020204" pitchFamily="34" charset="0"/>
              </a:rPr>
              <a:t> Title Here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DAF9B60-69EE-764E-A7C4-C9E8FD69F6EA}"/>
              </a:ext>
            </a:extLst>
          </p:cNvPr>
          <p:cNvCxnSpPr>
            <a:cxnSpLocks/>
          </p:cNvCxnSpPr>
          <p:nvPr/>
        </p:nvCxnSpPr>
        <p:spPr>
          <a:xfrm flipH="1">
            <a:off x="0" y="2412418"/>
            <a:ext cx="6546715" cy="0"/>
          </a:xfrm>
          <a:prstGeom prst="line">
            <a:avLst/>
          </a:prstGeom>
          <a:ln w="31750">
            <a:solidFill>
              <a:srgbClr val="0DA4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585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6C603470-DD7E-E396-B90B-2E32020C653C}"/>
              </a:ext>
            </a:extLst>
          </p:cNvPr>
          <p:cNvSpPr txBox="1">
            <a:spLocks/>
          </p:cNvSpPr>
          <p:nvPr/>
        </p:nvSpPr>
        <p:spPr>
          <a:xfrm>
            <a:off x="202329" y="1589121"/>
            <a:ext cx="10515600" cy="7468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bg1"/>
                </a:solidFill>
                <a:latin typeface="Montserrat SemiBold" pitchFamily="2" charset="0"/>
                <a:cs typeface="Arial" panose="020B0604020202020204" pitchFamily="34" charset="0"/>
              </a:rPr>
              <a:t>I</a:t>
            </a:r>
            <a:r>
              <a:rPr lang="en-GB" sz="6000" b="1" dirty="0" err="1">
                <a:solidFill>
                  <a:schemeClr val="bg1"/>
                </a:solidFill>
                <a:latin typeface="Montserrat SemiBold" pitchFamily="2" charset="0"/>
                <a:cs typeface="Arial" panose="020B0604020202020204" pitchFamily="34" charset="0"/>
              </a:rPr>
              <a:t>nsert</a:t>
            </a:r>
            <a:r>
              <a:rPr lang="en-GB" sz="6000" b="1" dirty="0">
                <a:solidFill>
                  <a:schemeClr val="bg1"/>
                </a:solidFill>
                <a:latin typeface="Montserrat SemiBold" pitchFamily="2" charset="0"/>
                <a:cs typeface="Arial" panose="020B0604020202020204" pitchFamily="34" charset="0"/>
              </a:rPr>
              <a:t> Title Here</a:t>
            </a:r>
          </a:p>
        </p:txBody>
      </p:sp>
      <p:pic>
        <p:nvPicPr>
          <p:cNvPr id="3" name="Picture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F0CF0742-AECC-5DE2-56EA-93C81FF6E2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" r="459" b="3"/>
          <a:stretch/>
        </p:blipFill>
        <p:spPr>
          <a:xfrm>
            <a:off x="6096000" y="2788597"/>
            <a:ext cx="6096000" cy="4108849"/>
          </a:xfrm>
          <a:prstGeom prst="rect">
            <a:avLst/>
          </a:prstGeom>
        </p:spPr>
      </p:pic>
      <p:pic>
        <p:nvPicPr>
          <p:cNvPr id="4" name="Picture 3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C75C0FC6-8C29-A7F2-F6E4-3FC1D1D19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29" t="-1" r="12031" b="60421"/>
          <a:stretch/>
        </p:blipFill>
        <p:spPr>
          <a:xfrm>
            <a:off x="-833543" y="2788597"/>
            <a:ext cx="6929543" cy="4108849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6D9B827-D093-B824-B159-46C72EDDDFDB}"/>
              </a:ext>
            </a:extLst>
          </p:cNvPr>
          <p:cNvCxnSpPr>
            <a:cxnSpLocks/>
          </p:cNvCxnSpPr>
          <p:nvPr/>
        </p:nvCxnSpPr>
        <p:spPr>
          <a:xfrm flipH="1">
            <a:off x="0" y="2412418"/>
            <a:ext cx="6546715" cy="0"/>
          </a:xfrm>
          <a:prstGeom prst="line">
            <a:avLst/>
          </a:prstGeom>
          <a:ln w="31750">
            <a:solidFill>
              <a:srgbClr val="0DA4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613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E4D6E884-88B6-406A-3BE4-3122F364DE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64736"/>
          <a:stretch/>
        </p:blipFill>
        <p:spPr>
          <a:xfrm>
            <a:off x="5204729" y="3272588"/>
            <a:ext cx="6786605" cy="3585412"/>
          </a:xfrm>
          <a:prstGeom prst="rect">
            <a:avLst/>
          </a:prstGeom>
        </p:spPr>
      </p:pic>
      <p:pic>
        <p:nvPicPr>
          <p:cNvPr id="13" name="Picture 1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B5124B7-F0A8-C3BC-3AAE-D317E10ED5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" r="1" b="17754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6" name="Picture 5" descr="A group of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1BA3F65A-B530-698E-F9D2-48164F7E5B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2" r="2" b="25859"/>
          <a:stretch/>
        </p:blipFill>
        <p:spPr>
          <a:xfrm>
            <a:off x="7481498" y="0"/>
            <a:ext cx="4509836" cy="3116984"/>
          </a:xfrm>
          <a:prstGeom prst="rect">
            <a:avLst/>
          </a:prstGeom>
        </p:spPr>
      </p:pic>
      <p:pic>
        <p:nvPicPr>
          <p:cNvPr id="3" name="Picture 2" descr="A perso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9E19038A-90A0-15D6-D8B3-EC027720C1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25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48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c0413d9-46e9-494e-90bc-d64e3439a0fe" xsi:nil="true"/>
    <lcf76f155ced4ddcb4097134ff3c332f xmlns="c9da0649-28d2-4a22-ab4e-51ff4fa1185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3CF88442A7DE4FA3682F96DDCCD779" ma:contentTypeVersion="15" ma:contentTypeDescription="Create a new document." ma:contentTypeScope="" ma:versionID="a5dad151334f4b599c1ea4c534942128">
  <xsd:schema xmlns:xsd="http://www.w3.org/2001/XMLSchema" xmlns:xs="http://www.w3.org/2001/XMLSchema" xmlns:p="http://schemas.microsoft.com/office/2006/metadata/properties" xmlns:ns2="c9da0649-28d2-4a22-ab4e-51ff4fa1185a" xmlns:ns3="1c0413d9-46e9-494e-90bc-d64e3439a0fe" targetNamespace="http://schemas.microsoft.com/office/2006/metadata/properties" ma:root="true" ma:fieldsID="90193450dbad6c0d886a6ce104f6764a" ns2:_="" ns3:_="">
    <xsd:import namespace="c9da0649-28d2-4a22-ab4e-51ff4fa1185a"/>
    <xsd:import namespace="1c0413d9-46e9-494e-90bc-d64e3439a0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da0649-28d2-4a22-ab4e-51ff4fa118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7a0be93-49be-4941-ba78-54f614507f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0413d9-46e9-494e-90bc-d64e3439a0fe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5bb09b6-aea5-4d7d-8e84-31f9fdc9daae}" ma:internalName="TaxCatchAll" ma:showField="CatchAllData" ma:web="1c0413d9-46e9-494e-90bc-d64e3439a0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2946BBB-510F-4C03-B6F4-895BE38F33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6A48D12-4E7D-4005-9709-2D67C50B6650}">
  <ds:schemaRefs>
    <ds:schemaRef ds:uri="http://schemas.microsoft.com/office/2006/metadata/properties"/>
    <ds:schemaRef ds:uri="http://schemas.microsoft.com/office/infopath/2007/PartnerControls"/>
    <ds:schemaRef ds:uri="1c0413d9-46e9-494e-90bc-d64e3439a0fe"/>
    <ds:schemaRef ds:uri="c9da0649-28d2-4a22-ab4e-51ff4fa1185a"/>
  </ds:schemaRefs>
</ds:datastoreItem>
</file>

<file path=customXml/itemProps3.xml><?xml version="1.0" encoding="utf-8"?>
<ds:datastoreItem xmlns:ds="http://schemas.openxmlformats.org/officeDocument/2006/customXml" ds:itemID="{0551BD7F-7FE3-466D-ADBB-B1B9ED8FDA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da0649-28d2-4a22-ab4e-51ff4fa1185a"/>
    <ds:schemaRef ds:uri="1c0413d9-46e9-494e-90bc-d64e3439a0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</TotalTime>
  <Words>615</Words>
  <Application>Microsoft Office PowerPoint</Application>
  <PresentationFormat>Widescreen</PresentationFormat>
  <Paragraphs>36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Merriweather</vt:lpstr>
      <vt:lpstr>Montserrat</vt:lpstr>
      <vt:lpstr>Montserrat Light</vt:lpstr>
      <vt:lpstr>Montserrat SemiBold</vt:lpstr>
      <vt:lpstr>Office Theme</vt:lpstr>
      <vt:lpstr>PowerPoint Presentation</vt:lpstr>
      <vt:lpstr>BDF Welcome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 Clark</dc:creator>
  <cp:lastModifiedBy>Alan Clark</cp:lastModifiedBy>
  <cp:revision>9</cp:revision>
  <dcterms:created xsi:type="dcterms:W3CDTF">2023-01-31T13:54:55Z</dcterms:created>
  <dcterms:modified xsi:type="dcterms:W3CDTF">2024-02-23T15:02:00Z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11664900.0000000</vt:lpwstr>
  </property>
  <property fmtid="{D5CDD505-2E9C-101B-9397-08002B2CF9AE}" pid="3" name="ContentTypeId">
    <vt:lpwstr>0x010100A63CF88442A7DE4FA3682F96DDCCD779</vt:lpwstr>
  </property>
  <property fmtid="{D5CDD505-2E9C-101B-9397-08002B2CF9AE}" pid="4" name="MediaServiceImageTags">
    <vt:lpwstr/>
  </property>
</Properties>
</file>