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2C2DC4-A5BF-4B30-BB8E-9A9E047F831B}" v="2" dt="2024-01-18T14:48:59.332"/>
    <p1510:client id="{DFAD6E92-72B8-4F9A-B887-9ECFA80DCD34}" v="2" dt="2024-01-18T10:30:31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Clark" userId="73e1214f-979d-40d7-81c7-404011d779d6" providerId="ADAL" clId="{222C2DC4-A5BF-4B30-BB8E-9A9E047F831B}"/>
    <pc:docChg chg="custSel modSld">
      <pc:chgData name="Alan Clark" userId="73e1214f-979d-40d7-81c7-404011d779d6" providerId="ADAL" clId="{222C2DC4-A5BF-4B30-BB8E-9A9E047F831B}" dt="2024-01-18T14:49:01.795" v="6" actId="962"/>
      <pc:docMkLst>
        <pc:docMk/>
      </pc:docMkLst>
      <pc:sldChg chg="addSp delSp modSp mod">
        <pc:chgData name="Alan Clark" userId="73e1214f-979d-40d7-81c7-404011d779d6" providerId="ADAL" clId="{222C2DC4-A5BF-4B30-BB8E-9A9E047F831B}" dt="2024-01-18T14:49:01.795" v="6" actId="962"/>
        <pc:sldMkLst>
          <pc:docMk/>
          <pc:sldMk cId="406340136" sldId="260"/>
        </pc:sldMkLst>
        <pc:picChg chg="add mod">
          <ac:chgData name="Alan Clark" userId="73e1214f-979d-40d7-81c7-404011d779d6" providerId="ADAL" clId="{222C2DC4-A5BF-4B30-BB8E-9A9E047F831B}" dt="2024-01-18T14:49:01.795" v="6" actId="962"/>
          <ac:picMkLst>
            <pc:docMk/>
            <pc:sldMk cId="406340136" sldId="260"/>
            <ac:picMk id="3" creationId="{73975DBB-5C24-7F8F-6A39-D7FA922DE034}"/>
          </ac:picMkLst>
        </pc:picChg>
        <pc:picChg chg="del">
          <ac:chgData name="Alan Clark" userId="73e1214f-979d-40d7-81c7-404011d779d6" providerId="ADAL" clId="{222C2DC4-A5BF-4B30-BB8E-9A9E047F831B}" dt="2024-01-18T14:48:51.349" v="3" actId="478"/>
          <ac:picMkLst>
            <pc:docMk/>
            <pc:sldMk cId="406340136" sldId="260"/>
            <ac:picMk id="4" creationId="{BFB6E4B0-09A9-E5BB-544A-F14371D513CB}"/>
          </ac:picMkLst>
        </pc:picChg>
      </pc:sldChg>
      <pc:sldChg chg="addSp delSp modSp mod">
        <pc:chgData name="Alan Clark" userId="73e1214f-979d-40d7-81c7-404011d779d6" providerId="ADAL" clId="{222C2DC4-A5BF-4B30-BB8E-9A9E047F831B}" dt="2024-01-18T14:48:49.147" v="2" actId="27614"/>
        <pc:sldMkLst>
          <pc:docMk/>
          <pc:sldMk cId="281763547" sldId="261"/>
        </pc:sldMkLst>
        <pc:picChg chg="add mod">
          <ac:chgData name="Alan Clark" userId="73e1214f-979d-40d7-81c7-404011d779d6" providerId="ADAL" clId="{222C2DC4-A5BF-4B30-BB8E-9A9E047F831B}" dt="2024-01-18T14:48:49.147" v="2" actId="27614"/>
          <ac:picMkLst>
            <pc:docMk/>
            <pc:sldMk cId="281763547" sldId="261"/>
            <ac:picMk id="3" creationId="{8694AD43-B8E4-1A9F-08CB-621B4DB45065}"/>
          </ac:picMkLst>
        </pc:picChg>
        <pc:picChg chg="del">
          <ac:chgData name="Alan Clark" userId="73e1214f-979d-40d7-81c7-404011d779d6" providerId="ADAL" clId="{222C2DC4-A5BF-4B30-BB8E-9A9E047F831B}" dt="2024-01-18T14:47:32.440" v="0" actId="478"/>
          <ac:picMkLst>
            <pc:docMk/>
            <pc:sldMk cId="281763547" sldId="261"/>
            <ac:picMk id="4" creationId="{457CD9AB-60EF-A03C-4A21-8FEFB5F25BDA}"/>
          </ac:picMkLst>
        </pc:picChg>
      </pc:sldChg>
    </pc:docChg>
  </pc:docChgLst>
  <pc:docChgLst>
    <pc:chgData name="Alan Clark" userId="73e1214f-979d-40d7-81c7-404011d779d6" providerId="ADAL" clId="{F71C3F18-4122-4F3A-869B-9D3383D0111E}"/>
    <pc:docChg chg="custSel modSld">
      <pc:chgData name="Alan Clark" userId="73e1214f-979d-40d7-81c7-404011d779d6" providerId="ADAL" clId="{F71C3F18-4122-4F3A-869B-9D3383D0111E}" dt="2024-01-17T10:17:52.128" v="32" actId="962"/>
      <pc:docMkLst>
        <pc:docMk/>
      </pc:docMkLst>
      <pc:sldChg chg="addSp delSp modSp mod">
        <pc:chgData name="Alan Clark" userId="73e1214f-979d-40d7-81c7-404011d779d6" providerId="ADAL" clId="{F71C3F18-4122-4F3A-869B-9D3383D0111E}" dt="2024-01-17T10:17:15.763" v="23" actId="27614"/>
        <pc:sldMkLst>
          <pc:docMk/>
          <pc:sldMk cId="208515905" sldId="257"/>
        </pc:sldMkLst>
        <pc:picChg chg="add del mod">
          <ac:chgData name="Alan Clark" userId="73e1214f-979d-40d7-81c7-404011d779d6" providerId="ADAL" clId="{F71C3F18-4122-4F3A-869B-9D3383D0111E}" dt="2024-01-17T10:16:38.658" v="17" actId="478"/>
          <ac:picMkLst>
            <pc:docMk/>
            <pc:sldMk cId="208515905" sldId="257"/>
            <ac:picMk id="3" creationId="{2AF13EC3-F3E8-269E-1493-D913376D9FD9}"/>
          </ac:picMkLst>
        </pc:picChg>
        <pc:picChg chg="add mod">
          <ac:chgData name="Alan Clark" userId="73e1214f-979d-40d7-81c7-404011d779d6" providerId="ADAL" clId="{F71C3F18-4122-4F3A-869B-9D3383D0111E}" dt="2024-01-17T10:17:15.763" v="23" actId="27614"/>
          <ac:picMkLst>
            <pc:docMk/>
            <pc:sldMk cId="208515905" sldId="257"/>
            <ac:picMk id="4" creationId="{EA4ED96B-48CF-0C45-EFB9-07B92ACA799C}"/>
          </ac:picMkLst>
        </pc:picChg>
        <pc:picChg chg="del">
          <ac:chgData name="Alan Clark" userId="73e1214f-979d-40d7-81c7-404011d779d6" providerId="ADAL" clId="{F71C3F18-4122-4F3A-869B-9D3383D0111E}" dt="2024-01-17T09:19:28.752" v="0" actId="478"/>
          <ac:picMkLst>
            <pc:docMk/>
            <pc:sldMk cId="208515905" sldId="257"/>
            <ac:picMk id="5" creationId="{39405D77-277A-2727-5F12-541D5BD14D4A}"/>
          </ac:picMkLst>
        </pc:picChg>
      </pc:sldChg>
      <pc:sldChg chg="addSp delSp modSp mod">
        <pc:chgData name="Alan Clark" userId="73e1214f-979d-40d7-81c7-404011d779d6" providerId="ADAL" clId="{F71C3F18-4122-4F3A-869B-9D3383D0111E}" dt="2024-01-17T10:17:26.846" v="25" actId="27614"/>
        <pc:sldMkLst>
          <pc:docMk/>
          <pc:sldMk cId="1404793738" sldId="258"/>
        </pc:sldMkLst>
        <pc:picChg chg="add del mod">
          <ac:chgData name="Alan Clark" userId="73e1214f-979d-40d7-81c7-404011d779d6" providerId="ADAL" clId="{F71C3F18-4122-4F3A-869B-9D3383D0111E}" dt="2024-01-17T10:16:41.547" v="18" actId="478"/>
          <ac:picMkLst>
            <pc:docMk/>
            <pc:sldMk cId="1404793738" sldId="258"/>
            <ac:picMk id="3" creationId="{1D57D3FE-D010-AAC8-85FA-524D37E759E2}"/>
          </ac:picMkLst>
        </pc:picChg>
        <pc:picChg chg="add mod">
          <ac:chgData name="Alan Clark" userId="73e1214f-979d-40d7-81c7-404011d779d6" providerId="ADAL" clId="{F71C3F18-4122-4F3A-869B-9D3383D0111E}" dt="2024-01-17T10:17:26.846" v="25" actId="27614"/>
          <ac:picMkLst>
            <pc:docMk/>
            <pc:sldMk cId="1404793738" sldId="258"/>
            <ac:picMk id="4" creationId="{8858A21E-1CDB-AE16-EF41-FC40649CA544}"/>
          </ac:picMkLst>
        </pc:picChg>
        <pc:picChg chg="del">
          <ac:chgData name="Alan Clark" userId="73e1214f-979d-40d7-81c7-404011d779d6" providerId="ADAL" clId="{F71C3F18-4122-4F3A-869B-9D3383D0111E}" dt="2024-01-17T09:20:27.111" v="3" actId="478"/>
          <ac:picMkLst>
            <pc:docMk/>
            <pc:sldMk cId="1404793738" sldId="258"/>
            <ac:picMk id="5" creationId="{39405D77-277A-2727-5F12-541D5BD14D4A}"/>
          </ac:picMkLst>
        </pc:picChg>
      </pc:sldChg>
      <pc:sldChg chg="addSp delSp modSp mod">
        <pc:chgData name="Alan Clark" userId="73e1214f-979d-40d7-81c7-404011d779d6" providerId="ADAL" clId="{F71C3F18-4122-4F3A-869B-9D3383D0111E}" dt="2024-01-17T10:17:34.816" v="27" actId="27614"/>
        <pc:sldMkLst>
          <pc:docMk/>
          <pc:sldMk cId="387231079" sldId="259"/>
        </pc:sldMkLst>
        <pc:picChg chg="add del mod">
          <ac:chgData name="Alan Clark" userId="73e1214f-979d-40d7-81c7-404011d779d6" providerId="ADAL" clId="{F71C3F18-4122-4F3A-869B-9D3383D0111E}" dt="2024-01-17T10:16:43.850" v="19" actId="478"/>
          <ac:picMkLst>
            <pc:docMk/>
            <pc:sldMk cId="387231079" sldId="259"/>
            <ac:picMk id="3" creationId="{F7C644EA-822D-DB04-3767-C8E2AB354540}"/>
          </ac:picMkLst>
        </pc:picChg>
        <pc:picChg chg="add mod">
          <ac:chgData name="Alan Clark" userId="73e1214f-979d-40d7-81c7-404011d779d6" providerId="ADAL" clId="{F71C3F18-4122-4F3A-869B-9D3383D0111E}" dt="2024-01-17T10:17:34.816" v="27" actId="27614"/>
          <ac:picMkLst>
            <pc:docMk/>
            <pc:sldMk cId="387231079" sldId="259"/>
            <ac:picMk id="4" creationId="{D67792E1-50F9-E885-074E-81CB08E7D42D}"/>
          </ac:picMkLst>
        </pc:picChg>
        <pc:picChg chg="del">
          <ac:chgData name="Alan Clark" userId="73e1214f-979d-40d7-81c7-404011d779d6" providerId="ADAL" clId="{F71C3F18-4122-4F3A-869B-9D3383D0111E}" dt="2024-01-17T09:20:30.965" v="4" actId="478"/>
          <ac:picMkLst>
            <pc:docMk/>
            <pc:sldMk cId="387231079" sldId="259"/>
            <ac:picMk id="5" creationId="{39405D77-277A-2727-5F12-541D5BD14D4A}"/>
          </ac:picMkLst>
        </pc:picChg>
      </pc:sldChg>
      <pc:sldChg chg="addSp delSp modSp mod">
        <pc:chgData name="Alan Clark" userId="73e1214f-979d-40d7-81c7-404011d779d6" providerId="ADAL" clId="{F71C3F18-4122-4F3A-869B-9D3383D0111E}" dt="2024-01-17T10:17:42.289" v="29" actId="27614"/>
        <pc:sldMkLst>
          <pc:docMk/>
          <pc:sldMk cId="406340136" sldId="260"/>
        </pc:sldMkLst>
        <pc:picChg chg="add del mod">
          <ac:chgData name="Alan Clark" userId="73e1214f-979d-40d7-81c7-404011d779d6" providerId="ADAL" clId="{F71C3F18-4122-4F3A-869B-9D3383D0111E}" dt="2024-01-17T10:16:46.299" v="20" actId="478"/>
          <ac:picMkLst>
            <pc:docMk/>
            <pc:sldMk cId="406340136" sldId="260"/>
            <ac:picMk id="3" creationId="{7BC72701-039E-F058-A387-A50BF9DFFD2C}"/>
          </ac:picMkLst>
        </pc:picChg>
        <pc:picChg chg="add mod">
          <ac:chgData name="Alan Clark" userId="73e1214f-979d-40d7-81c7-404011d779d6" providerId="ADAL" clId="{F71C3F18-4122-4F3A-869B-9D3383D0111E}" dt="2024-01-17T10:17:42.289" v="29" actId="27614"/>
          <ac:picMkLst>
            <pc:docMk/>
            <pc:sldMk cId="406340136" sldId="260"/>
            <ac:picMk id="4" creationId="{BFB6E4B0-09A9-E5BB-544A-F14371D513CB}"/>
          </ac:picMkLst>
        </pc:picChg>
        <pc:picChg chg="del">
          <ac:chgData name="Alan Clark" userId="73e1214f-979d-40d7-81c7-404011d779d6" providerId="ADAL" clId="{F71C3F18-4122-4F3A-869B-9D3383D0111E}" dt="2024-01-17T09:20:34.823" v="5" actId="478"/>
          <ac:picMkLst>
            <pc:docMk/>
            <pc:sldMk cId="406340136" sldId="260"/>
            <ac:picMk id="5" creationId="{39405D77-277A-2727-5F12-541D5BD14D4A}"/>
          </ac:picMkLst>
        </pc:picChg>
      </pc:sldChg>
      <pc:sldChg chg="addSp delSp modSp mod">
        <pc:chgData name="Alan Clark" userId="73e1214f-979d-40d7-81c7-404011d779d6" providerId="ADAL" clId="{F71C3F18-4122-4F3A-869B-9D3383D0111E}" dt="2024-01-17T10:17:52.128" v="32" actId="962"/>
        <pc:sldMkLst>
          <pc:docMk/>
          <pc:sldMk cId="281763547" sldId="261"/>
        </pc:sldMkLst>
        <pc:picChg chg="add del mod">
          <ac:chgData name="Alan Clark" userId="73e1214f-979d-40d7-81c7-404011d779d6" providerId="ADAL" clId="{F71C3F18-4122-4F3A-869B-9D3383D0111E}" dt="2024-01-17T10:16:49.546" v="21" actId="478"/>
          <ac:picMkLst>
            <pc:docMk/>
            <pc:sldMk cId="281763547" sldId="261"/>
            <ac:picMk id="3" creationId="{AC84B1DA-9C4A-F446-D17A-FBB696C6153C}"/>
          </ac:picMkLst>
        </pc:picChg>
        <pc:picChg chg="add mod">
          <ac:chgData name="Alan Clark" userId="73e1214f-979d-40d7-81c7-404011d779d6" providerId="ADAL" clId="{F71C3F18-4122-4F3A-869B-9D3383D0111E}" dt="2024-01-17T10:17:52.128" v="32" actId="962"/>
          <ac:picMkLst>
            <pc:docMk/>
            <pc:sldMk cId="281763547" sldId="261"/>
            <ac:picMk id="4" creationId="{457CD9AB-60EF-A03C-4A21-8FEFB5F25BDA}"/>
          </ac:picMkLst>
        </pc:picChg>
        <pc:picChg chg="del">
          <ac:chgData name="Alan Clark" userId="73e1214f-979d-40d7-81c7-404011d779d6" providerId="ADAL" clId="{F71C3F18-4122-4F3A-869B-9D3383D0111E}" dt="2024-01-17T09:21:20.599" v="9" actId="478"/>
          <ac:picMkLst>
            <pc:docMk/>
            <pc:sldMk cId="281763547" sldId="261"/>
            <ac:picMk id="5" creationId="{39405D77-277A-2727-5F12-541D5BD14D4A}"/>
          </ac:picMkLst>
        </pc:picChg>
      </pc:sldChg>
    </pc:docChg>
  </pc:docChgLst>
  <pc:docChgLst>
    <pc:chgData name="Alan Clark" userId="73e1214f-979d-40d7-81c7-404011d779d6" providerId="ADAL" clId="{DFAD6E92-72B8-4F9A-B887-9ECFA80DCD34}"/>
    <pc:docChg chg="modSld">
      <pc:chgData name="Alan Clark" userId="73e1214f-979d-40d7-81c7-404011d779d6" providerId="ADAL" clId="{DFAD6E92-72B8-4F9A-B887-9ECFA80DCD34}" dt="2024-01-18T10:30:31.853" v="1" actId="14826"/>
      <pc:docMkLst>
        <pc:docMk/>
      </pc:docMkLst>
      <pc:sldChg chg="modSp">
        <pc:chgData name="Alan Clark" userId="73e1214f-979d-40d7-81c7-404011d779d6" providerId="ADAL" clId="{DFAD6E92-72B8-4F9A-B887-9ECFA80DCD34}" dt="2024-01-18T10:30:31.853" v="1" actId="14826"/>
        <pc:sldMkLst>
          <pc:docMk/>
          <pc:sldMk cId="1404793738" sldId="258"/>
        </pc:sldMkLst>
        <pc:picChg chg="mod">
          <ac:chgData name="Alan Clark" userId="73e1214f-979d-40d7-81c7-404011d779d6" providerId="ADAL" clId="{DFAD6E92-72B8-4F9A-B887-9ECFA80DCD34}" dt="2024-01-18T10:30:31.853" v="1" actId="14826"/>
          <ac:picMkLst>
            <pc:docMk/>
            <pc:sldMk cId="1404793738" sldId="258"/>
            <ac:picMk id="4" creationId="{8858A21E-1CDB-AE16-EF41-FC40649CA54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D3BDC-196C-0E9B-980A-796C29D12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46067A-F6F9-1685-0447-A28133902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0BAF1-BDC6-EAB7-6433-30A5BDFC1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AF65-41DB-4BEA-9145-67EAE4D3E576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0C70E-D29A-8F58-17E0-FAADB50D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26E36-233F-C07C-8520-9AAECF58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EA3A-C7DA-4611-9D7C-3565AD6F2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32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9BE8E-6B7A-07F9-B512-635EB18B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69847-3C10-D421-BFA4-590FCAC13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61447-D8ED-20B5-BBBE-0B6728194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AF65-41DB-4BEA-9145-67EAE4D3E576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F29A7-738C-D67D-BCE9-874A42334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200C1-32FD-11EE-883E-074B357E0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EA3A-C7DA-4611-9D7C-3565AD6F2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932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674D41-0F8A-0069-19D1-E7567BADE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81FD7A-CE59-907F-4961-1046B2A56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38FE3-4EC5-17DB-A4C4-FD85B5CB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AF65-41DB-4BEA-9145-67EAE4D3E576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35184-81E1-B711-F227-FDDACE92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4DF68-8F84-BEA3-AE81-B7C04D175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EA3A-C7DA-4611-9D7C-3565AD6F2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52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D8CF7-8B52-8725-9BF0-E78A91AF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B8A90-DD59-162C-AC62-216548A22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E50CD-EED2-C276-8D64-70AC12013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AF65-41DB-4BEA-9145-67EAE4D3E576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CF76E-8C1D-C489-71E9-BE2AE05C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8F272-BA6A-BBA8-1B11-029EA8D3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EA3A-C7DA-4611-9D7C-3565AD6F2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18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DAF7A-F901-145B-F1EB-1EEF140CB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CBE29-C74C-2754-C92A-DB2599FEA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997FC-DA58-9259-9070-E1F13AA39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AF65-41DB-4BEA-9145-67EAE4D3E576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2242E-F63D-D407-7609-8085498B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A6ADD-6CA2-D707-C173-33627974B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EA3A-C7DA-4611-9D7C-3565AD6F2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17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85AA7-6EF2-076C-A173-E1D3179C1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35142-218D-6288-D25E-A3AFB8A5F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2A3B28-AC1E-96A4-0B55-897D46D38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E830E-73B2-6A23-2389-2B0ED186A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AF65-41DB-4BEA-9145-67EAE4D3E576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F43A1-BF64-504A-B7A1-36868CFF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703BE-774F-6114-F10F-3BABE8B7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EA3A-C7DA-4611-9D7C-3565AD6F2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54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6FA84-251F-3A60-4BC1-C42872E78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315A3-D0EF-E2B8-C978-BF003FED4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37AF3-1378-7E83-1125-F1A18BDC2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10A01C-9C24-2AE1-EB1F-621F345F1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6C3223-972D-CC9C-9E91-84F122AFA4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FC701C-6267-EE3C-3699-BFAD071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AF65-41DB-4BEA-9145-67EAE4D3E576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3BFE47-9B0A-18F9-7CD7-6397BE7FA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9C5749-13E9-C06B-4259-BE6033D6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EA3A-C7DA-4611-9D7C-3565AD6F2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90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1EC4-D28F-06A4-3166-B0E172BF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902DE4-CF37-160A-7E6A-ADB47B12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AF65-41DB-4BEA-9145-67EAE4D3E576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91449-F120-A16C-8E65-5E410E54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25DA1-B034-4BC7-39D2-FE02FAF7C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EA3A-C7DA-4611-9D7C-3565AD6F2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199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7D1183-85AC-76EA-7C6D-87AF76B4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AF65-41DB-4BEA-9145-67EAE4D3E576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5EED0-687E-53ED-010A-9623BD16B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A3662-C795-627F-EF16-39604323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EA3A-C7DA-4611-9D7C-3565AD6F2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103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B981C-234A-2903-AF8C-EEE6ABD89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431D9-BEFB-2EA1-3615-5EFFEBC61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8FCE0-60F0-C1F7-9D4D-0243421C24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706DD-8861-F8CE-4AA3-EEEE0B41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AF65-41DB-4BEA-9145-67EAE4D3E576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0613E-BA97-9672-40E4-1D13D8E9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F9CF4-26EE-69B1-3F67-93AD39E99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EA3A-C7DA-4611-9D7C-3565AD6F2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850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C058A-E135-61A6-7EDE-E764A5B84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6E159F-ADDA-C8E8-2F0E-4008A7C8C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0D12D-2FDA-3419-CB20-566438E4B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5926A-112F-84A0-CF7B-AC39D11C6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AF65-41DB-4BEA-9145-67EAE4D3E576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8A601-B16F-4C85-033A-22DA9B121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9E8CE-F6B5-2F39-7519-53E386EF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EA3A-C7DA-4611-9D7C-3565AD6F2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72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77CC4-26F9-72EE-1AF6-831C0F39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CAB7E-A142-CFE3-5E84-D913A9F9A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50D00-D2CE-DB4B-E0BA-2EFDB1E5C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79AF65-41DB-4BEA-9145-67EAE4D3E576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F8476-DD68-8C22-EE43-E3B30A20F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C4003-4A40-DCE0-7E17-13BCF57BF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68EA3A-C7DA-4611-9D7C-3565AD6F2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01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houses with trees in front of them&#10;&#10;Description automatically generated">
            <a:extLst>
              <a:ext uri="{FF2B5EF4-FFF2-40B4-BE49-F238E27FC236}">
                <a16:creationId xmlns:a16="http://schemas.microsoft.com/office/drawing/2014/main" id="{39405D77-277A-2727-5F12-541D5BD14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74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person&#10;&#10;Description automatically generated">
            <a:extLst>
              <a:ext uri="{FF2B5EF4-FFF2-40B4-BE49-F238E27FC236}">
                <a16:creationId xmlns:a16="http://schemas.microsoft.com/office/drawing/2014/main" id="{EA4ED96B-48CF-0C45-EFB9-07B92ACA7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5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58A21E-1CDB-AE16-EF41-FC40649CA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93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D67792E1-50F9-E885-074E-81CB08E7D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1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in a kitchen&#10;&#10;Description automatically generated">
            <a:extLst>
              <a:ext uri="{FF2B5EF4-FFF2-40B4-BE49-F238E27FC236}">
                <a16:creationId xmlns:a16="http://schemas.microsoft.com/office/drawing/2014/main" id="{73975DBB-5C24-7F8F-6A39-D7FA922DE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0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few windows&#10;&#10;Description automatically generated with medium confidence">
            <a:extLst>
              <a:ext uri="{FF2B5EF4-FFF2-40B4-BE49-F238E27FC236}">
                <a16:creationId xmlns:a16="http://schemas.microsoft.com/office/drawing/2014/main" id="{8694AD43-B8E4-1A9F-08CB-621B4DB4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3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c0413d9-46e9-494e-90bc-d64e3439a0fe" xsi:nil="true"/>
    <lcf76f155ced4ddcb4097134ff3c332f xmlns="c9da0649-28d2-4a22-ab4e-51ff4fa1185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3CF88442A7DE4FA3682F96DDCCD779" ma:contentTypeVersion="15" ma:contentTypeDescription="Create a new document." ma:contentTypeScope="" ma:versionID="a5dad151334f4b599c1ea4c534942128">
  <xsd:schema xmlns:xsd="http://www.w3.org/2001/XMLSchema" xmlns:xs="http://www.w3.org/2001/XMLSchema" xmlns:p="http://schemas.microsoft.com/office/2006/metadata/properties" xmlns:ns2="c9da0649-28d2-4a22-ab4e-51ff4fa1185a" xmlns:ns3="1c0413d9-46e9-494e-90bc-d64e3439a0fe" targetNamespace="http://schemas.microsoft.com/office/2006/metadata/properties" ma:root="true" ma:fieldsID="90193450dbad6c0d886a6ce104f6764a" ns2:_="" ns3:_="">
    <xsd:import namespace="c9da0649-28d2-4a22-ab4e-51ff4fa1185a"/>
    <xsd:import namespace="1c0413d9-46e9-494e-90bc-d64e3439a0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a0649-28d2-4a22-ab4e-51ff4fa118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7a0be93-49be-4941-ba78-54f614507f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0413d9-46e9-494e-90bc-d64e3439a0f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5bb09b6-aea5-4d7d-8e84-31f9fdc9daae}" ma:internalName="TaxCatchAll" ma:showField="CatchAllData" ma:web="1c0413d9-46e9-494e-90bc-d64e3439a0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4DE6DC-86AC-4599-A503-518CBDCDA8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BC81F7-2D77-4D99-AC2C-AE93F507B68E}">
  <ds:schemaRefs>
    <ds:schemaRef ds:uri="http://schemas.microsoft.com/office/2006/metadata/properties"/>
    <ds:schemaRef ds:uri="http://schemas.microsoft.com/office/infopath/2007/PartnerControls"/>
    <ds:schemaRef ds:uri="1c0413d9-46e9-494e-90bc-d64e3439a0fe"/>
    <ds:schemaRef ds:uri="c9da0649-28d2-4a22-ab4e-51ff4fa1185a"/>
  </ds:schemaRefs>
</ds:datastoreItem>
</file>

<file path=customXml/itemProps3.xml><?xml version="1.0" encoding="utf-8"?>
<ds:datastoreItem xmlns:ds="http://schemas.openxmlformats.org/officeDocument/2006/customXml" ds:itemID="{304635BA-65A4-4CF7-B9CD-F60D5882A9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da0649-28d2-4a22-ab4e-51ff4fa1185a"/>
    <ds:schemaRef ds:uri="1c0413d9-46e9-494e-90bc-d64e3439a0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Clark</dc:creator>
  <cp:lastModifiedBy>Alan Clark</cp:lastModifiedBy>
  <cp:revision>1</cp:revision>
  <dcterms:created xsi:type="dcterms:W3CDTF">2024-01-10T11:04:10Z</dcterms:created>
  <dcterms:modified xsi:type="dcterms:W3CDTF">2024-01-18T14:49:08Z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0x010100A63CF88442A7DE4FA3682F96DDCCD779</vt:lpwstr>
  </property>
  <property fmtid="{D5CDD505-2E9C-101B-9397-08002B2CF9AE}" pid="3" name="MediaServiceImageTags">
    <vt:lpwstr/>
  </property>
</Properties>
</file>