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59"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a:srgbClr val="0019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D6E48-CE50-4B3A-8294-DF9B086A3B10}" v="1" dt="2024-02-08T13:31:41.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Clark" userId="73e1214f-979d-40d7-81c7-404011d779d6" providerId="ADAL" clId="{A202DC14-AE54-4C88-91A7-A496E2D701DA}"/>
    <pc:docChg chg="undo custSel modSld">
      <pc:chgData name="Alan Clark" userId="73e1214f-979d-40d7-81c7-404011d779d6" providerId="ADAL" clId="{A202DC14-AE54-4C88-91A7-A496E2D701DA}" dt="2023-10-31T15:41:26.039" v="161" actId="1076"/>
      <pc:docMkLst>
        <pc:docMk/>
      </pc:docMkLst>
      <pc:sldChg chg="addSp delSp modSp mod">
        <pc:chgData name="Alan Clark" userId="73e1214f-979d-40d7-81c7-404011d779d6" providerId="ADAL" clId="{A202DC14-AE54-4C88-91A7-A496E2D701DA}" dt="2023-10-31T15:41:26.039" v="161" actId="1076"/>
        <pc:sldMkLst>
          <pc:docMk/>
          <pc:sldMk cId="3824282030" sldId="256"/>
        </pc:sldMkLst>
        <pc:spChg chg="add del">
          <ac:chgData name="Alan Clark" userId="73e1214f-979d-40d7-81c7-404011d779d6" providerId="ADAL" clId="{A202DC14-AE54-4C88-91A7-A496E2D701DA}" dt="2023-10-31T15:41:03.559" v="155" actId="478"/>
          <ac:spMkLst>
            <pc:docMk/>
            <pc:sldMk cId="3824282030" sldId="256"/>
            <ac:spMk id="4" creationId="{887B2638-53AB-6D9E-5A91-AEE21B461005}"/>
          </ac:spMkLst>
        </pc:spChg>
        <pc:spChg chg="add del">
          <ac:chgData name="Alan Clark" userId="73e1214f-979d-40d7-81c7-404011d779d6" providerId="ADAL" clId="{A202DC14-AE54-4C88-91A7-A496E2D701DA}" dt="2023-10-31T15:41:02.693" v="154" actId="478"/>
          <ac:spMkLst>
            <pc:docMk/>
            <pc:sldMk cId="3824282030" sldId="256"/>
            <ac:spMk id="5" creationId="{55699299-E141-A549-1F43-BE0A42C28072}"/>
          </ac:spMkLst>
        </pc:spChg>
        <pc:spChg chg="del">
          <ac:chgData name="Alan Clark" userId="73e1214f-979d-40d7-81c7-404011d779d6" providerId="ADAL" clId="{A202DC14-AE54-4C88-91A7-A496E2D701DA}" dt="2023-10-31T15:41:10.439" v="158" actId="478"/>
          <ac:spMkLst>
            <pc:docMk/>
            <pc:sldMk cId="3824282030" sldId="256"/>
            <ac:spMk id="11" creationId="{B783CAFB-E62F-5F72-88DF-4824E725E3ED}"/>
          </ac:spMkLst>
        </pc:spChg>
        <pc:spChg chg="del">
          <ac:chgData name="Alan Clark" userId="73e1214f-979d-40d7-81c7-404011d779d6" providerId="ADAL" clId="{A202DC14-AE54-4C88-91A7-A496E2D701DA}" dt="2023-10-31T15:41:08.991" v="157" actId="478"/>
          <ac:spMkLst>
            <pc:docMk/>
            <pc:sldMk cId="3824282030" sldId="256"/>
            <ac:spMk id="12" creationId="{2355A8EA-3590-B83E-2A67-099DF12277D6}"/>
          </ac:spMkLst>
        </pc:spChg>
        <pc:picChg chg="add mod">
          <ac:chgData name="Alan Clark" userId="73e1214f-979d-40d7-81c7-404011d779d6" providerId="ADAL" clId="{A202DC14-AE54-4C88-91A7-A496E2D701DA}" dt="2023-10-31T15:41:26.039" v="161" actId="1076"/>
          <ac:picMkLst>
            <pc:docMk/>
            <pc:sldMk cId="3824282030" sldId="256"/>
            <ac:picMk id="8" creationId="{1282AEA6-7370-99CF-0E76-1428D6C36E22}"/>
          </ac:picMkLst>
        </pc:picChg>
        <pc:picChg chg="del">
          <ac:chgData name="Alan Clark" userId="73e1214f-979d-40d7-81c7-404011d779d6" providerId="ADAL" clId="{A202DC14-AE54-4C88-91A7-A496E2D701DA}" dt="2023-10-31T15:41:04.341" v="156" actId="478"/>
          <ac:picMkLst>
            <pc:docMk/>
            <pc:sldMk cId="3824282030" sldId="256"/>
            <ac:picMk id="9" creationId="{8B306725-01EA-55F4-6E8F-2762B720FDE0}"/>
          </ac:picMkLst>
        </pc:picChg>
      </pc:sldChg>
      <pc:sldChg chg="addSp delSp modSp mod">
        <pc:chgData name="Alan Clark" userId="73e1214f-979d-40d7-81c7-404011d779d6" providerId="ADAL" clId="{A202DC14-AE54-4C88-91A7-A496E2D701DA}" dt="2023-10-31T15:33:56.833" v="147" actId="478"/>
        <pc:sldMkLst>
          <pc:docMk/>
          <pc:sldMk cId="3980730473" sldId="258"/>
        </pc:sldMkLst>
        <pc:spChg chg="mod">
          <ac:chgData name="Alan Clark" userId="73e1214f-979d-40d7-81c7-404011d779d6" providerId="ADAL" clId="{A202DC14-AE54-4C88-91A7-A496E2D701DA}" dt="2023-10-31T15:27:39.628" v="90" actId="14100"/>
          <ac:spMkLst>
            <pc:docMk/>
            <pc:sldMk cId="3980730473" sldId="258"/>
            <ac:spMk id="2" creationId="{8125CDB9-9551-A2FE-525A-AB4DF6FFC67C}"/>
          </ac:spMkLst>
        </pc:spChg>
        <pc:spChg chg="del mod">
          <ac:chgData name="Alan Clark" userId="73e1214f-979d-40d7-81c7-404011d779d6" providerId="ADAL" clId="{A202DC14-AE54-4C88-91A7-A496E2D701DA}" dt="2023-10-31T15:28:40.385" v="104" actId="478"/>
          <ac:spMkLst>
            <pc:docMk/>
            <pc:sldMk cId="3980730473" sldId="258"/>
            <ac:spMk id="11" creationId="{3D580630-00A5-462B-9AE2-A70D7F000995}"/>
          </ac:spMkLst>
        </pc:spChg>
        <pc:spChg chg="del">
          <ac:chgData name="Alan Clark" userId="73e1214f-979d-40d7-81c7-404011d779d6" providerId="ADAL" clId="{A202DC14-AE54-4C88-91A7-A496E2D701DA}" dt="2023-10-31T15:28:31.181" v="101" actId="478"/>
          <ac:spMkLst>
            <pc:docMk/>
            <pc:sldMk cId="3980730473" sldId="258"/>
            <ac:spMk id="13" creationId="{2EAA9E83-C105-AE4C-8299-EF18F1CF2E7E}"/>
          </ac:spMkLst>
        </pc:spChg>
        <pc:spChg chg="del">
          <ac:chgData name="Alan Clark" userId="73e1214f-979d-40d7-81c7-404011d779d6" providerId="ADAL" clId="{A202DC14-AE54-4C88-91A7-A496E2D701DA}" dt="2023-10-31T15:28:23.093" v="100" actId="478"/>
          <ac:spMkLst>
            <pc:docMk/>
            <pc:sldMk cId="3980730473" sldId="258"/>
            <ac:spMk id="14" creationId="{0AB11249-1802-B106-35FA-22AB4FEDEC87}"/>
          </ac:spMkLst>
        </pc:spChg>
        <pc:spChg chg="del">
          <ac:chgData name="Alan Clark" userId="73e1214f-979d-40d7-81c7-404011d779d6" providerId="ADAL" clId="{A202DC14-AE54-4C88-91A7-A496E2D701DA}" dt="2023-10-31T15:29:24.112" v="116" actId="478"/>
          <ac:spMkLst>
            <pc:docMk/>
            <pc:sldMk cId="3980730473" sldId="258"/>
            <ac:spMk id="15" creationId="{2B155AE6-948A-23C3-152A-27EC64A89091}"/>
          </ac:spMkLst>
        </pc:spChg>
        <pc:spChg chg="add del">
          <ac:chgData name="Alan Clark" userId="73e1214f-979d-40d7-81c7-404011d779d6" providerId="ADAL" clId="{A202DC14-AE54-4C88-91A7-A496E2D701DA}" dt="2023-10-31T15:29:12.927" v="114" actId="478"/>
          <ac:spMkLst>
            <pc:docMk/>
            <pc:sldMk cId="3980730473" sldId="258"/>
            <ac:spMk id="16" creationId="{706CC1E4-BCF1-6EA6-A8B5-A2FCCD3151E4}"/>
          </ac:spMkLst>
        </pc:spChg>
        <pc:spChg chg="del mod">
          <ac:chgData name="Alan Clark" userId="73e1214f-979d-40d7-81c7-404011d779d6" providerId="ADAL" clId="{A202DC14-AE54-4C88-91A7-A496E2D701DA}" dt="2023-10-31T15:28:20.264" v="99" actId="478"/>
          <ac:spMkLst>
            <pc:docMk/>
            <pc:sldMk cId="3980730473" sldId="258"/>
            <ac:spMk id="17" creationId="{88B263E0-7148-4D97-5214-527067178873}"/>
          </ac:spMkLst>
        </pc:spChg>
        <pc:spChg chg="add del">
          <ac:chgData name="Alan Clark" userId="73e1214f-979d-40d7-81c7-404011d779d6" providerId="ADAL" clId="{A202DC14-AE54-4C88-91A7-A496E2D701DA}" dt="2023-10-31T15:26:24.471" v="35" actId="22"/>
          <ac:spMkLst>
            <pc:docMk/>
            <pc:sldMk cId="3980730473" sldId="258"/>
            <ac:spMk id="18" creationId="{3B9B841D-3EC1-9EFB-DCEC-209E9709F841}"/>
          </ac:spMkLst>
        </pc:spChg>
        <pc:spChg chg="add del mod ord">
          <ac:chgData name="Alan Clark" userId="73e1214f-979d-40d7-81c7-404011d779d6" providerId="ADAL" clId="{A202DC14-AE54-4C88-91A7-A496E2D701DA}" dt="2023-10-31T15:26:58.983" v="49"/>
          <ac:spMkLst>
            <pc:docMk/>
            <pc:sldMk cId="3980730473" sldId="258"/>
            <ac:spMk id="19" creationId="{1D22BB3B-C1B9-F608-7F0F-3C7662BD9812}"/>
          </ac:spMkLst>
        </pc:spChg>
        <pc:spChg chg="add mod ord">
          <ac:chgData name="Alan Clark" userId="73e1214f-979d-40d7-81c7-404011d779d6" providerId="ADAL" clId="{A202DC14-AE54-4C88-91A7-A496E2D701DA}" dt="2023-10-31T15:30:11.483" v="124" actId="14100"/>
          <ac:spMkLst>
            <pc:docMk/>
            <pc:sldMk cId="3980730473" sldId="258"/>
            <ac:spMk id="20" creationId="{ABE2E927-BE44-EE6A-E014-40C09F72D03F}"/>
          </ac:spMkLst>
        </pc:spChg>
        <pc:spChg chg="add del mod">
          <ac:chgData name="Alan Clark" userId="73e1214f-979d-40d7-81c7-404011d779d6" providerId="ADAL" clId="{A202DC14-AE54-4C88-91A7-A496E2D701DA}" dt="2023-10-31T15:33:56.833" v="147" actId="478"/>
          <ac:spMkLst>
            <pc:docMk/>
            <pc:sldMk cId="3980730473" sldId="258"/>
            <ac:spMk id="21" creationId="{3A2284B1-E116-0279-4664-22ECE4B5B180}"/>
          </ac:spMkLst>
        </pc:spChg>
        <pc:picChg chg="add mod">
          <ac:chgData name="Alan Clark" userId="73e1214f-979d-40d7-81c7-404011d779d6" providerId="ADAL" clId="{A202DC14-AE54-4C88-91A7-A496E2D701DA}" dt="2023-10-31T15:31:32.788" v="141" actId="14100"/>
          <ac:picMkLst>
            <pc:docMk/>
            <pc:sldMk cId="3980730473" sldId="258"/>
            <ac:picMk id="6" creationId="{AF21CA18-7F85-D2F3-CEC7-A7F883464A4B}"/>
          </ac:picMkLst>
        </pc:picChg>
        <pc:picChg chg="add del mod">
          <ac:chgData name="Alan Clark" userId="73e1214f-979d-40d7-81c7-404011d779d6" providerId="ADAL" clId="{A202DC14-AE54-4C88-91A7-A496E2D701DA}" dt="2023-10-31T15:31:33.737" v="142" actId="14100"/>
          <ac:picMkLst>
            <pc:docMk/>
            <pc:sldMk cId="3980730473" sldId="258"/>
            <ac:picMk id="8" creationId="{EC7A8D7D-B99C-756E-5FB4-D71EF754D292}"/>
          </ac:picMkLst>
        </pc:picChg>
        <pc:picChg chg="add mod">
          <ac:chgData name="Alan Clark" userId="73e1214f-979d-40d7-81c7-404011d779d6" providerId="ADAL" clId="{A202DC14-AE54-4C88-91A7-A496E2D701DA}" dt="2023-10-31T15:31:32.788" v="141" actId="14100"/>
          <ac:picMkLst>
            <pc:docMk/>
            <pc:sldMk cId="3980730473" sldId="258"/>
            <ac:picMk id="10" creationId="{E3F34BBE-FD22-86E9-5878-D4A8E0F3941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9F9E-7650-BF54-51E1-97738363E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780FDD-6C98-1D04-31F9-D91581D18A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E27E14-2055-DCFB-9463-3D28734F6272}"/>
              </a:ext>
            </a:extLst>
          </p:cNvPr>
          <p:cNvSpPr>
            <a:spLocks noGrp="1"/>
          </p:cNvSpPr>
          <p:nvPr>
            <p:ph type="dt" sz="half" idx="10"/>
          </p:nvPr>
        </p:nvSpPr>
        <p:spPr/>
        <p:txBody>
          <a:bodyPr/>
          <a:lstStyle/>
          <a:p>
            <a:fld id="{13AA8BD6-25BE-4418-8559-4C21A48B0565}" type="datetimeFigureOut">
              <a:rPr lang="en-GB" smtClean="0"/>
              <a:t>08/02/2024</a:t>
            </a:fld>
            <a:endParaRPr lang="en-GB"/>
          </a:p>
        </p:txBody>
      </p:sp>
      <p:sp>
        <p:nvSpPr>
          <p:cNvPr id="5" name="Footer Placeholder 4">
            <a:extLst>
              <a:ext uri="{FF2B5EF4-FFF2-40B4-BE49-F238E27FC236}">
                <a16:creationId xmlns:a16="http://schemas.microsoft.com/office/drawing/2014/main" id="{BDE01929-F261-5E53-7D44-D31B8BF00C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249FA6-4EF3-6DA7-8DC8-A61EA0AEE9B8}"/>
              </a:ext>
            </a:extLst>
          </p:cNvPr>
          <p:cNvSpPr>
            <a:spLocks noGrp="1"/>
          </p:cNvSpPr>
          <p:nvPr>
            <p:ph type="sldNum" sz="quarter" idx="12"/>
          </p:nvPr>
        </p:nvSpPr>
        <p:spPr/>
        <p:txBody>
          <a:bodyPr/>
          <a:lstStyle/>
          <a:p>
            <a:fld id="{E27EC020-8C5D-431A-880A-A083A1D0A4FA}" type="slidenum">
              <a:rPr lang="en-GB" smtClean="0"/>
              <a:t>‹#›</a:t>
            </a:fld>
            <a:endParaRPr lang="en-GB"/>
          </a:p>
        </p:txBody>
      </p:sp>
    </p:spTree>
    <p:extLst>
      <p:ext uri="{BB962C8B-B14F-4D97-AF65-F5344CB8AC3E}">
        <p14:creationId xmlns:p14="http://schemas.microsoft.com/office/powerpoint/2010/main" val="39788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4908-34B0-418A-0BA4-AF53B4EFEF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AA4A6A-A951-DDCF-C142-35F1BC845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3EC855-9D4A-DC13-A61A-00B435075846}"/>
              </a:ext>
            </a:extLst>
          </p:cNvPr>
          <p:cNvSpPr>
            <a:spLocks noGrp="1"/>
          </p:cNvSpPr>
          <p:nvPr>
            <p:ph type="dt" sz="half" idx="10"/>
          </p:nvPr>
        </p:nvSpPr>
        <p:spPr/>
        <p:txBody>
          <a:bodyPr/>
          <a:lstStyle/>
          <a:p>
            <a:fld id="{13AA8BD6-25BE-4418-8559-4C21A48B0565}" type="datetimeFigureOut">
              <a:rPr lang="en-GB" smtClean="0"/>
              <a:t>08/02/2024</a:t>
            </a:fld>
            <a:endParaRPr lang="en-GB"/>
          </a:p>
        </p:txBody>
      </p:sp>
      <p:sp>
        <p:nvSpPr>
          <p:cNvPr id="5" name="Footer Placeholder 4">
            <a:extLst>
              <a:ext uri="{FF2B5EF4-FFF2-40B4-BE49-F238E27FC236}">
                <a16:creationId xmlns:a16="http://schemas.microsoft.com/office/drawing/2014/main" id="{B9FE8E13-A59F-B9AA-5F44-000AF75CE3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05D3FB-8901-85D1-100D-2B89795578F6}"/>
              </a:ext>
            </a:extLst>
          </p:cNvPr>
          <p:cNvSpPr>
            <a:spLocks noGrp="1"/>
          </p:cNvSpPr>
          <p:nvPr>
            <p:ph type="sldNum" sz="quarter" idx="12"/>
          </p:nvPr>
        </p:nvSpPr>
        <p:spPr/>
        <p:txBody>
          <a:bodyPr/>
          <a:lstStyle/>
          <a:p>
            <a:fld id="{E27EC020-8C5D-431A-880A-A083A1D0A4FA}" type="slidenum">
              <a:rPr lang="en-GB" smtClean="0"/>
              <a:t>‹#›</a:t>
            </a:fld>
            <a:endParaRPr lang="en-GB"/>
          </a:p>
        </p:txBody>
      </p:sp>
    </p:spTree>
    <p:extLst>
      <p:ext uri="{BB962C8B-B14F-4D97-AF65-F5344CB8AC3E}">
        <p14:creationId xmlns:p14="http://schemas.microsoft.com/office/powerpoint/2010/main" val="161057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CA826D-5FBF-B4AF-C3A9-EE65DCAAC6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CBE088-D912-FD05-183F-287BCF2887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B700EE-7BBB-875E-F158-E9BF08E5160D}"/>
              </a:ext>
            </a:extLst>
          </p:cNvPr>
          <p:cNvSpPr>
            <a:spLocks noGrp="1"/>
          </p:cNvSpPr>
          <p:nvPr>
            <p:ph type="dt" sz="half" idx="10"/>
          </p:nvPr>
        </p:nvSpPr>
        <p:spPr/>
        <p:txBody>
          <a:bodyPr/>
          <a:lstStyle/>
          <a:p>
            <a:fld id="{13AA8BD6-25BE-4418-8559-4C21A48B0565}" type="datetimeFigureOut">
              <a:rPr lang="en-GB" smtClean="0"/>
              <a:t>08/02/2024</a:t>
            </a:fld>
            <a:endParaRPr lang="en-GB"/>
          </a:p>
        </p:txBody>
      </p:sp>
      <p:sp>
        <p:nvSpPr>
          <p:cNvPr id="5" name="Footer Placeholder 4">
            <a:extLst>
              <a:ext uri="{FF2B5EF4-FFF2-40B4-BE49-F238E27FC236}">
                <a16:creationId xmlns:a16="http://schemas.microsoft.com/office/drawing/2014/main" id="{963123AC-FE6F-CC8B-EA12-2A93E88F4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81545-C5A5-6A06-B374-3831BC0F650A}"/>
              </a:ext>
            </a:extLst>
          </p:cNvPr>
          <p:cNvSpPr>
            <a:spLocks noGrp="1"/>
          </p:cNvSpPr>
          <p:nvPr>
            <p:ph type="sldNum" sz="quarter" idx="12"/>
          </p:nvPr>
        </p:nvSpPr>
        <p:spPr/>
        <p:txBody>
          <a:bodyPr/>
          <a:lstStyle/>
          <a:p>
            <a:fld id="{E27EC020-8C5D-431A-880A-A083A1D0A4FA}" type="slidenum">
              <a:rPr lang="en-GB" smtClean="0"/>
              <a:t>‹#›</a:t>
            </a:fld>
            <a:endParaRPr lang="en-GB"/>
          </a:p>
        </p:txBody>
      </p:sp>
    </p:spTree>
    <p:extLst>
      <p:ext uri="{BB962C8B-B14F-4D97-AF65-F5344CB8AC3E}">
        <p14:creationId xmlns:p14="http://schemas.microsoft.com/office/powerpoint/2010/main" val="173828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F6A7-A27D-2589-F860-9ADC990DC5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3DC924-1CDB-6443-8061-D281C0CB06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E20A73-18A8-54F8-5232-3ADFE97459E4}"/>
              </a:ext>
            </a:extLst>
          </p:cNvPr>
          <p:cNvSpPr>
            <a:spLocks noGrp="1"/>
          </p:cNvSpPr>
          <p:nvPr>
            <p:ph type="dt" sz="half" idx="10"/>
          </p:nvPr>
        </p:nvSpPr>
        <p:spPr/>
        <p:txBody>
          <a:bodyPr/>
          <a:lstStyle/>
          <a:p>
            <a:fld id="{13AA8BD6-25BE-4418-8559-4C21A48B0565}" type="datetimeFigureOut">
              <a:rPr lang="en-GB" smtClean="0"/>
              <a:t>08/02/2024</a:t>
            </a:fld>
            <a:endParaRPr lang="en-GB"/>
          </a:p>
        </p:txBody>
      </p:sp>
      <p:sp>
        <p:nvSpPr>
          <p:cNvPr id="5" name="Footer Placeholder 4">
            <a:extLst>
              <a:ext uri="{FF2B5EF4-FFF2-40B4-BE49-F238E27FC236}">
                <a16:creationId xmlns:a16="http://schemas.microsoft.com/office/drawing/2014/main" id="{C267FF91-DCE0-F823-54EF-5D29450F59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48F91F-EE1A-73FE-62E1-9DCDBB7988B0}"/>
              </a:ext>
            </a:extLst>
          </p:cNvPr>
          <p:cNvSpPr>
            <a:spLocks noGrp="1"/>
          </p:cNvSpPr>
          <p:nvPr>
            <p:ph type="sldNum" sz="quarter" idx="12"/>
          </p:nvPr>
        </p:nvSpPr>
        <p:spPr/>
        <p:txBody>
          <a:bodyPr/>
          <a:lstStyle/>
          <a:p>
            <a:fld id="{E27EC020-8C5D-431A-880A-A083A1D0A4FA}" type="slidenum">
              <a:rPr lang="en-GB" smtClean="0"/>
              <a:t>‹#›</a:t>
            </a:fld>
            <a:endParaRPr lang="en-GB"/>
          </a:p>
        </p:txBody>
      </p:sp>
    </p:spTree>
    <p:extLst>
      <p:ext uri="{BB962C8B-B14F-4D97-AF65-F5344CB8AC3E}">
        <p14:creationId xmlns:p14="http://schemas.microsoft.com/office/powerpoint/2010/main" val="67447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DB90-4289-5EC1-9D17-2316882788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98419D-E776-C59C-4CCF-EAAAD453A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F630BF-6A11-B2B0-67BA-F5433E0DD5CA}"/>
              </a:ext>
            </a:extLst>
          </p:cNvPr>
          <p:cNvSpPr>
            <a:spLocks noGrp="1"/>
          </p:cNvSpPr>
          <p:nvPr>
            <p:ph type="dt" sz="half" idx="10"/>
          </p:nvPr>
        </p:nvSpPr>
        <p:spPr/>
        <p:txBody>
          <a:bodyPr/>
          <a:lstStyle/>
          <a:p>
            <a:fld id="{13AA8BD6-25BE-4418-8559-4C21A48B0565}" type="datetimeFigureOut">
              <a:rPr lang="en-GB" smtClean="0"/>
              <a:t>08/02/2024</a:t>
            </a:fld>
            <a:endParaRPr lang="en-GB"/>
          </a:p>
        </p:txBody>
      </p:sp>
      <p:sp>
        <p:nvSpPr>
          <p:cNvPr id="5" name="Footer Placeholder 4">
            <a:extLst>
              <a:ext uri="{FF2B5EF4-FFF2-40B4-BE49-F238E27FC236}">
                <a16:creationId xmlns:a16="http://schemas.microsoft.com/office/drawing/2014/main" id="{488512E4-E958-D2EA-2865-11333ED3CC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93E92F-C156-9FC0-A87B-1956FC42A86B}"/>
              </a:ext>
            </a:extLst>
          </p:cNvPr>
          <p:cNvSpPr>
            <a:spLocks noGrp="1"/>
          </p:cNvSpPr>
          <p:nvPr>
            <p:ph type="sldNum" sz="quarter" idx="12"/>
          </p:nvPr>
        </p:nvSpPr>
        <p:spPr/>
        <p:txBody>
          <a:bodyPr/>
          <a:lstStyle/>
          <a:p>
            <a:fld id="{E27EC020-8C5D-431A-880A-A083A1D0A4FA}" type="slidenum">
              <a:rPr lang="en-GB" smtClean="0"/>
              <a:t>‹#›</a:t>
            </a:fld>
            <a:endParaRPr lang="en-GB"/>
          </a:p>
        </p:txBody>
      </p:sp>
    </p:spTree>
    <p:extLst>
      <p:ext uri="{BB962C8B-B14F-4D97-AF65-F5344CB8AC3E}">
        <p14:creationId xmlns:p14="http://schemas.microsoft.com/office/powerpoint/2010/main" val="345858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3C5E-B409-D5A2-0E0E-ED0FAFDC7F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F547F2-CF2F-43DD-5502-3A7A49304C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88FBA8-6B44-C4C3-6E59-9E2D3D8641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C1E8E0-F042-99D1-FFEB-CCCED52E4704}"/>
              </a:ext>
            </a:extLst>
          </p:cNvPr>
          <p:cNvSpPr>
            <a:spLocks noGrp="1"/>
          </p:cNvSpPr>
          <p:nvPr>
            <p:ph type="dt" sz="half" idx="10"/>
          </p:nvPr>
        </p:nvSpPr>
        <p:spPr/>
        <p:txBody>
          <a:bodyPr/>
          <a:lstStyle/>
          <a:p>
            <a:fld id="{13AA8BD6-25BE-4418-8559-4C21A48B0565}" type="datetimeFigureOut">
              <a:rPr lang="en-GB" smtClean="0"/>
              <a:t>08/02/2024</a:t>
            </a:fld>
            <a:endParaRPr lang="en-GB"/>
          </a:p>
        </p:txBody>
      </p:sp>
      <p:sp>
        <p:nvSpPr>
          <p:cNvPr id="6" name="Footer Placeholder 5">
            <a:extLst>
              <a:ext uri="{FF2B5EF4-FFF2-40B4-BE49-F238E27FC236}">
                <a16:creationId xmlns:a16="http://schemas.microsoft.com/office/drawing/2014/main" id="{20071DB6-3FA3-19BD-7170-D9904FFE6E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4FE17F-0ED8-D86A-5AD6-B2C133DB3D36}"/>
              </a:ext>
            </a:extLst>
          </p:cNvPr>
          <p:cNvSpPr>
            <a:spLocks noGrp="1"/>
          </p:cNvSpPr>
          <p:nvPr>
            <p:ph type="sldNum" sz="quarter" idx="12"/>
          </p:nvPr>
        </p:nvSpPr>
        <p:spPr/>
        <p:txBody>
          <a:bodyPr/>
          <a:lstStyle/>
          <a:p>
            <a:fld id="{E27EC020-8C5D-431A-880A-A083A1D0A4FA}" type="slidenum">
              <a:rPr lang="en-GB" smtClean="0"/>
              <a:t>‹#›</a:t>
            </a:fld>
            <a:endParaRPr lang="en-GB"/>
          </a:p>
        </p:txBody>
      </p:sp>
    </p:spTree>
    <p:extLst>
      <p:ext uri="{BB962C8B-B14F-4D97-AF65-F5344CB8AC3E}">
        <p14:creationId xmlns:p14="http://schemas.microsoft.com/office/powerpoint/2010/main" val="164370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F6B2-C744-F17A-067E-AC1F0D0C63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A66A3A-05C7-F2F7-679F-53FD56EC1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296BA-46F2-C8C4-5058-876617BD4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E0636C-6F91-61D2-4A60-A91AD86EF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9BB0C1-6086-6F31-7135-71532153DE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C6E1D3-97C0-769E-1A70-01A6995B8201}"/>
              </a:ext>
            </a:extLst>
          </p:cNvPr>
          <p:cNvSpPr>
            <a:spLocks noGrp="1"/>
          </p:cNvSpPr>
          <p:nvPr>
            <p:ph type="dt" sz="half" idx="10"/>
          </p:nvPr>
        </p:nvSpPr>
        <p:spPr/>
        <p:txBody>
          <a:bodyPr/>
          <a:lstStyle/>
          <a:p>
            <a:fld id="{13AA8BD6-25BE-4418-8559-4C21A48B0565}" type="datetimeFigureOut">
              <a:rPr lang="en-GB" smtClean="0"/>
              <a:t>08/02/2024</a:t>
            </a:fld>
            <a:endParaRPr lang="en-GB"/>
          </a:p>
        </p:txBody>
      </p:sp>
      <p:sp>
        <p:nvSpPr>
          <p:cNvPr id="8" name="Footer Placeholder 7">
            <a:extLst>
              <a:ext uri="{FF2B5EF4-FFF2-40B4-BE49-F238E27FC236}">
                <a16:creationId xmlns:a16="http://schemas.microsoft.com/office/drawing/2014/main" id="{74C39B96-443A-C273-85FF-AE1E2B333F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B89A7F-44D5-D493-BC97-F181CBD9E436}"/>
              </a:ext>
            </a:extLst>
          </p:cNvPr>
          <p:cNvSpPr>
            <a:spLocks noGrp="1"/>
          </p:cNvSpPr>
          <p:nvPr>
            <p:ph type="sldNum" sz="quarter" idx="12"/>
          </p:nvPr>
        </p:nvSpPr>
        <p:spPr/>
        <p:txBody>
          <a:bodyPr/>
          <a:lstStyle/>
          <a:p>
            <a:fld id="{E27EC020-8C5D-431A-880A-A083A1D0A4FA}" type="slidenum">
              <a:rPr lang="en-GB" smtClean="0"/>
              <a:t>‹#›</a:t>
            </a:fld>
            <a:endParaRPr lang="en-GB"/>
          </a:p>
        </p:txBody>
      </p:sp>
    </p:spTree>
    <p:extLst>
      <p:ext uri="{BB962C8B-B14F-4D97-AF65-F5344CB8AC3E}">
        <p14:creationId xmlns:p14="http://schemas.microsoft.com/office/powerpoint/2010/main" val="248669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3FA2-37D5-7B8A-4B05-59818AD9AB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6FD08E-A384-A9EA-26A1-CDBA7E474844}"/>
              </a:ext>
            </a:extLst>
          </p:cNvPr>
          <p:cNvSpPr>
            <a:spLocks noGrp="1"/>
          </p:cNvSpPr>
          <p:nvPr>
            <p:ph type="dt" sz="half" idx="10"/>
          </p:nvPr>
        </p:nvSpPr>
        <p:spPr/>
        <p:txBody>
          <a:bodyPr/>
          <a:lstStyle/>
          <a:p>
            <a:fld id="{13AA8BD6-25BE-4418-8559-4C21A48B0565}" type="datetimeFigureOut">
              <a:rPr lang="en-GB" smtClean="0"/>
              <a:t>08/02/2024</a:t>
            </a:fld>
            <a:endParaRPr lang="en-GB"/>
          </a:p>
        </p:txBody>
      </p:sp>
      <p:sp>
        <p:nvSpPr>
          <p:cNvPr id="4" name="Footer Placeholder 3">
            <a:extLst>
              <a:ext uri="{FF2B5EF4-FFF2-40B4-BE49-F238E27FC236}">
                <a16:creationId xmlns:a16="http://schemas.microsoft.com/office/drawing/2014/main" id="{C8AA70CC-3D79-03D1-7D2C-A1D9FBF645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ED161D-0167-56E7-2D0C-40369F18C896}"/>
              </a:ext>
            </a:extLst>
          </p:cNvPr>
          <p:cNvSpPr>
            <a:spLocks noGrp="1"/>
          </p:cNvSpPr>
          <p:nvPr>
            <p:ph type="sldNum" sz="quarter" idx="12"/>
          </p:nvPr>
        </p:nvSpPr>
        <p:spPr/>
        <p:txBody>
          <a:bodyPr/>
          <a:lstStyle/>
          <a:p>
            <a:fld id="{E27EC020-8C5D-431A-880A-A083A1D0A4FA}" type="slidenum">
              <a:rPr lang="en-GB" smtClean="0"/>
              <a:t>‹#›</a:t>
            </a:fld>
            <a:endParaRPr lang="en-GB"/>
          </a:p>
        </p:txBody>
      </p:sp>
    </p:spTree>
    <p:extLst>
      <p:ext uri="{BB962C8B-B14F-4D97-AF65-F5344CB8AC3E}">
        <p14:creationId xmlns:p14="http://schemas.microsoft.com/office/powerpoint/2010/main" val="367221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3188A-9B51-139E-0C07-94445D393433}"/>
              </a:ext>
            </a:extLst>
          </p:cNvPr>
          <p:cNvSpPr>
            <a:spLocks noGrp="1"/>
          </p:cNvSpPr>
          <p:nvPr>
            <p:ph type="dt" sz="half" idx="10"/>
          </p:nvPr>
        </p:nvSpPr>
        <p:spPr/>
        <p:txBody>
          <a:bodyPr/>
          <a:lstStyle/>
          <a:p>
            <a:fld id="{13AA8BD6-25BE-4418-8559-4C21A48B0565}" type="datetimeFigureOut">
              <a:rPr lang="en-GB" smtClean="0"/>
              <a:t>08/02/2024</a:t>
            </a:fld>
            <a:endParaRPr lang="en-GB"/>
          </a:p>
        </p:txBody>
      </p:sp>
      <p:sp>
        <p:nvSpPr>
          <p:cNvPr id="3" name="Footer Placeholder 2">
            <a:extLst>
              <a:ext uri="{FF2B5EF4-FFF2-40B4-BE49-F238E27FC236}">
                <a16:creationId xmlns:a16="http://schemas.microsoft.com/office/drawing/2014/main" id="{C91EBADD-119B-B602-9FCE-0B9CADB26E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C219A2-DB83-3BFB-DEA6-055FE123F836}"/>
              </a:ext>
            </a:extLst>
          </p:cNvPr>
          <p:cNvSpPr>
            <a:spLocks noGrp="1"/>
          </p:cNvSpPr>
          <p:nvPr>
            <p:ph type="sldNum" sz="quarter" idx="12"/>
          </p:nvPr>
        </p:nvSpPr>
        <p:spPr/>
        <p:txBody>
          <a:bodyPr/>
          <a:lstStyle/>
          <a:p>
            <a:fld id="{E27EC020-8C5D-431A-880A-A083A1D0A4FA}" type="slidenum">
              <a:rPr lang="en-GB" smtClean="0"/>
              <a:t>‹#›</a:t>
            </a:fld>
            <a:endParaRPr lang="en-GB"/>
          </a:p>
        </p:txBody>
      </p:sp>
    </p:spTree>
    <p:extLst>
      <p:ext uri="{BB962C8B-B14F-4D97-AF65-F5344CB8AC3E}">
        <p14:creationId xmlns:p14="http://schemas.microsoft.com/office/powerpoint/2010/main" val="256027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CB75-70DC-E47D-8564-CBAE925FB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E1987E-ED5C-FD3C-BBC0-A06DDDB019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39B675-E9D2-6092-8162-9A388DDA3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FD60D2-3F26-2D00-7725-B9275923F887}"/>
              </a:ext>
            </a:extLst>
          </p:cNvPr>
          <p:cNvSpPr>
            <a:spLocks noGrp="1"/>
          </p:cNvSpPr>
          <p:nvPr>
            <p:ph type="dt" sz="half" idx="10"/>
          </p:nvPr>
        </p:nvSpPr>
        <p:spPr/>
        <p:txBody>
          <a:bodyPr/>
          <a:lstStyle/>
          <a:p>
            <a:fld id="{13AA8BD6-25BE-4418-8559-4C21A48B0565}" type="datetimeFigureOut">
              <a:rPr lang="en-GB" smtClean="0"/>
              <a:t>08/02/2024</a:t>
            </a:fld>
            <a:endParaRPr lang="en-GB"/>
          </a:p>
        </p:txBody>
      </p:sp>
      <p:sp>
        <p:nvSpPr>
          <p:cNvPr id="6" name="Footer Placeholder 5">
            <a:extLst>
              <a:ext uri="{FF2B5EF4-FFF2-40B4-BE49-F238E27FC236}">
                <a16:creationId xmlns:a16="http://schemas.microsoft.com/office/drawing/2014/main" id="{9653F2A3-11D9-2C8A-1122-B1203A1B93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787817-91CE-249D-7D7D-9DF3B704CC85}"/>
              </a:ext>
            </a:extLst>
          </p:cNvPr>
          <p:cNvSpPr>
            <a:spLocks noGrp="1"/>
          </p:cNvSpPr>
          <p:nvPr>
            <p:ph type="sldNum" sz="quarter" idx="12"/>
          </p:nvPr>
        </p:nvSpPr>
        <p:spPr/>
        <p:txBody>
          <a:bodyPr/>
          <a:lstStyle/>
          <a:p>
            <a:fld id="{E27EC020-8C5D-431A-880A-A083A1D0A4FA}" type="slidenum">
              <a:rPr lang="en-GB" smtClean="0"/>
              <a:t>‹#›</a:t>
            </a:fld>
            <a:endParaRPr lang="en-GB"/>
          </a:p>
        </p:txBody>
      </p:sp>
    </p:spTree>
    <p:extLst>
      <p:ext uri="{BB962C8B-B14F-4D97-AF65-F5344CB8AC3E}">
        <p14:creationId xmlns:p14="http://schemas.microsoft.com/office/powerpoint/2010/main" val="157959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A086-1C84-1F3A-F688-7A9C96D50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FA3BDA-D680-DAD4-4ACD-2171DADC6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9ABC2C-F69D-CCEF-5F8A-0CF741FAC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2B014-7B3C-EA27-E6CE-ABF62C5073A6}"/>
              </a:ext>
            </a:extLst>
          </p:cNvPr>
          <p:cNvSpPr>
            <a:spLocks noGrp="1"/>
          </p:cNvSpPr>
          <p:nvPr>
            <p:ph type="dt" sz="half" idx="10"/>
          </p:nvPr>
        </p:nvSpPr>
        <p:spPr/>
        <p:txBody>
          <a:bodyPr/>
          <a:lstStyle/>
          <a:p>
            <a:fld id="{13AA8BD6-25BE-4418-8559-4C21A48B0565}" type="datetimeFigureOut">
              <a:rPr lang="en-GB" smtClean="0"/>
              <a:t>08/02/2024</a:t>
            </a:fld>
            <a:endParaRPr lang="en-GB"/>
          </a:p>
        </p:txBody>
      </p:sp>
      <p:sp>
        <p:nvSpPr>
          <p:cNvPr id="6" name="Footer Placeholder 5">
            <a:extLst>
              <a:ext uri="{FF2B5EF4-FFF2-40B4-BE49-F238E27FC236}">
                <a16:creationId xmlns:a16="http://schemas.microsoft.com/office/drawing/2014/main" id="{5440074A-1102-81A2-AE5C-F846E88F61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A3850C-14A2-7BFF-31F0-7865255896BD}"/>
              </a:ext>
            </a:extLst>
          </p:cNvPr>
          <p:cNvSpPr>
            <a:spLocks noGrp="1"/>
          </p:cNvSpPr>
          <p:nvPr>
            <p:ph type="sldNum" sz="quarter" idx="12"/>
          </p:nvPr>
        </p:nvSpPr>
        <p:spPr/>
        <p:txBody>
          <a:bodyPr/>
          <a:lstStyle/>
          <a:p>
            <a:fld id="{E27EC020-8C5D-431A-880A-A083A1D0A4FA}" type="slidenum">
              <a:rPr lang="en-GB" smtClean="0"/>
              <a:t>‹#›</a:t>
            </a:fld>
            <a:endParaRPr lang="en-GB"/>
          </a:p>
        </p:txBody>
      </p:sp>
    </p:spTree>
    <p:extLst>
      <p:ext uri="{BB962C8B-B14F-4D97-AF65-F5344CB8AC3E}">
        <p14:creationId xmlns:p14="http://schemas.microsoft.com/office/powerpoint/2010/main" val="270671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33916D-0557-8193-A1FA-45335B349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2436CE-A856-AD33-BCA7-ACE5A20C10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341D1E-2C3F-8D0C-9818-08292ED90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A8BD6-25BE-4418-8559-4C21A48B0565}" type="datetimeFigureOut">
              <a:rPr lang="en-GB" smtClean="0"/>
              <a:t>08/02/2024</a:t>
            </a:fld>
            <a:endParaRPr lang="en-GB"/>
          </a:p>
        </p:txBody>
      </p:sp>
      <p:sp>
        <p:nvSpPr>
          <p:cNvPr id="5" name="Footer Placeholder 4">
            <a:extLst>
              <a:ext uri="{FF2B5EF4-FFF2-40B4-BE49-F238E27FC236}">
                <a16:creationId xmlns:a16="http://schemas.microsoft.com/office/drawing/2014/main" id="{5EB85866-1E96-298D-F947-DF04F1FEF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1CB2BD-6838-363B-A271-F86EDE913B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EC020-8C5D-431A-880A-A083A1D0A4FA}" type="slidenum">
              <a:rPr lang="en-GB" smtClean="0"/>
              <a:t>‹#›</a:t>
            </a:fld>
            <a:endParaRPr lang="en-GB"/>
          </a:p>
        </p:txBody>
      </p:sp>
    </p:spTree>
    <p:extLst>
      <p:ext uri="{BB962C8B-B14F-4D97-AF65-F5344CB8AC3E}">
        <p14:creationId xmlns:p14="http://schemas.microsoft.com/office/powerpoint/2010/main" val="1544064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EB69A4-1777-B4D3-CBF1-C9975A242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2547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le 1">
            <a:extLst>
              <a:ext uri="{FF2B5EF4-FFF2-40B4-BE49-F238E27FC236}">
                <a16:creationId xmlns:a16="http://schemas.microsoft.com/office/drawing/2014/main" id="{D09FBFAA-1618-8091-229C-6DCA7F548B95}"/>
              </a:ext>
            </a:extLst>
          </p:cNvPr>
          <p:cNvSpPr>
            <a:spLocks noGrp="1"/>
          </p:cNvSpPr>
          <p:nvPr>
            <p:ph type="ctrTitle"/>
          </p:nvPr>
        </p:nvSpPr>
        <p:spPr>
          <a:xfrm>
            <a:off x="1524000" y="2153848"/>
            <a:ext cx="9144000" cy="947056"/>
          </a:xfrm>
        </p:spPr>
        <p:txBody>
          <a:bodyPr>
            <a:normAutofit/>
          </a:bodyPr>
          <a:lstStyle/>
          <a:p>
            <a:r>
              <a:rPr lang="en-US" sz="4800" b="1" dirty="0">
                <a:solidFill>
                  <a:schemeClr val="bg1"/>
                </a:solidFill>
                <a:latin typeface="Arial" panose="020B0604020202020204" pitchFamily="34" charset="0"/>
                <a:cs typeface="Arial" panose="020B0604020202020204" pitchFamily="34" charset="0"/>
              </a:rPr>
              <a:t>O</a:t>
            </a:r>
            <a:r>
              <a:rPr lang="en-GB" sz="4800" b="1" dirty="0">
                <a:solidFill>
                  <a:schemeClr val="bg1"/>
                </a:solidFill>
                <a:latin typeface="Arial" panose="020B0604020202020204" pitchFamily="34" charset="0"/>
                <a:cs typeface="Arial" panose="020B0604020202020204" pitchFamily="34" charset="0"/>
              </a:rPr>
              <a:t>wn Your Mortgage</a:t>
            </a:r>
            <a:endParaRPr lang="en-GB" sz="48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7F326F4-970D-D611-021D-11E32080F356}"/>
              </a:ext>
            </a:extLst>
          </p:cNvPr>
          <p:cNvSpPr>
            <a:spLocks noGrp="1"/>
          </p:cNvSpPr>
          <p:nvPr>
            <p:ph type="subTitle" idx="1"/>
          </p:nvPr>
        </p:nvSpPr>
        <p:spPr>
          <a:xfrm>
            <a:off x="0" y="5665037"/>
            <a:ext cx="12192000" cy="1057730"/>
          </a:xfrm>
        </p:spPr>
        <p:txBody>
          <a:bodyPr>
            <a:norm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153E"/>
                </a:solidFill>
                <a:effectLst/>
                <a:uLnTx/>
                <a:uFillTx/>
                <a:latin typeface="Arial" panose="020B0604020202020204" pitchFamily="34" charset="0"/>
                <a:ea typeface="Times New Roman" panose="02020603050405020304" pitchFamily="18" charset="0"/>
                <a:cs typeface="Times New Roman" panose="02020603050405020304" pitchFamily="18" charset="0"/>
              </a:rPr>
              <a:t>Your home may be repossessed if you do</a:t>
            </a:r>
            <a:br>
              <a:rPr kumimoji="0" lang="en-GB" sz="2400" b="1" i="1" u="none" strike="noStrike" kern="1200" cap="none" spc="0" normalizeH="0" baseline="0" noProof="0" dirty="0">
                <a:ln>
                  <a:noFill/>
                </a:ln>
                <a:solidFill>
                  <a:srgbClr val="00153E"/>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GB" sz="2400" b="1" i="1" u="none" strike="noStrike" kern="1200" cap="none" spc="0" normalizeH="0" baseline="0" noProof="0" dirty="0">
                <a:ln>
                  <a:noFill/>
                </a:ln>
                <a:solidFill>
                  <a:srgbClr val="00153E"/>
                </a:solidFill>
                <a:effectLst/>
                <a:uLnTx/>
                <a:uFillTx/>
                <a:latin typeface="Arial" panose="020B0604020202020204" pitchFamily="34" charset="0"/>
                <a:ea typeface="Times New Roman" panose="02020603050405020304" pitchFamily="18" charset="0"/>
                <a:cs typeface="Times New Roman" panose="02020603050405020304" pitchFamily="18" charset="0"/>
              </a:rPr>
              <a:t>not keep up repayments on your mortgage.</a:t>
            </a:r>
            <a:endParaRPr kumimoji="0" lang="en-GB" sz="2400" b="1" i="1" u="none" strike="noStrike" kern="1200" cap="none" spc="0" normalizeH="0" baseline="0" noProof="0" dirty="0">
              <a:ln>
                <a:noFill/>
              </a:ln>
              <a:solidFill>
                <a:srgbClr val="0015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logo of a company&#10;&#10;Description automatically generated">
            <a:extLst>
              <a:ext uri="{FF2B5EF4-FFF2-40B4-BE49-F238E27FC236}">
                <a16:creationId xmlns:a16="http://schemas.microsoft.com/office/drawing/2014/main" id="{1282AEA6-7370-99CF-0E76-1428D6C36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27" y="5453305"/>
            <a:ext cx="1149873" cy="1149873"/>
          </a:xfrm>
          <a:prstGeom prst="rect">
            <a:avLst/>
          </a:prstGeom>
        </p:spPr>
      </p:pic>
    </p:spTree>
    <p:extLst>
      <p:ext uri="{BB962C8B-B14F-4D97-AF65-F5344CB8AC3E}">
        <p14:creationId xmlns:p14="http://schemas.microsoft.com/office/powerpoint/2010/main" val="382428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372099-570D-5D5D-28D5-41F22E8C5293}"/>
              </a:ext>
            </a:extLst>
          </p:cNvPr>
          <p:cNvSpPr/>
          <p:nvPr/>
        </p:nvSpPr>
        <p:spPr>
          <a:xfrm>
            <a:off x="6754061" y="4151085"/>
            <a:ext cx="4964507" cy="1244551"/>
          </a:xfrm>
          <a:prstGeom prst="rect">
            <a:avLst/>
          </a:prstGeom>
          <a:solidFill>
            <a:srgbClr val="00153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B9863DA-A7CD-EAA2-0967-5D497532C0CA}"/>
              </a:ext>
            </a:extLst>
          </p:cNvPr>
          <p:cNvSpPr>
            <a:spLocks noGrp="1"/>
          </p:cNvSpPr>
          <p:nvPr>
            <p:ph idx="1"/>
          </p:nvPr>
        </p:nvSpPr>
        <p:spPr>
          <a:xfrm>
            <a:off x="286655" y="314929"/>
            <a:ext cx="6467406" cy="6387427"/>
          </a:xfrm>
        </p:spPr>
        <p:txBody>
          <a:bodyPr>
            <a:noAutofit/>
          </a:bodyPr>
          <a:lstStyle/>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3600" b="1"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t>About Us </a:t>
            </a:r>
          </a:p>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b="1"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t>Own Your Mortgage has been providing customers advice on mortgages, adverse</a:t>
            </a:r>
            <a:br>
              <a:rPr kumimoji="0" lang="en-US" b="1"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br>
            <a:r>
              <a:rPr kumimoji="0" lang="en-US" b="1"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t>credit and protection and insurance.</a:t>
            </a:r>
          </a:p>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000" b="1"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endParaRPr>
          </a:p>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400" dirty="0">
                <a:solidFill>
                  <a:srgbClr val="00153E"/>
                </a:solidFill>
                <a:effectLst/>
                <a:latin typeface="Arial" panose="020B0604020202020204" pitchFamily="34" charset="0"/>
                <a:ea typeface="Times New Roman" panose="02020603050405020304" pitchFamily="18" charset="0"/>
                <a:cs typeface="Arial" panose="020B0604020202020204" pitchFamily="34" charset="0"/>
              </a:rPr>
              <a:t>Own Your Mortgage is a local run</a:t>
            </a:r>
            <a:r>
              <a:rPr lang="en-GB" sz="1400" dirty="0">
                <a:solidFill>
                  <a:srgbClr val="00153E"/>
                </a:solidFill>
                <a:latin typeface="Arial" panose="020B0604020202020204" pitchFamily="34" charset="0"/>
                <a:ea typeface="Times New Roman" panose="02020603050405020304" pitchFamily="18" charset="0"/>
                <a:cs typeface="Arial" panose="020B0604020202020204" pitchFamily="34" charset="0"/>
              </a:rPr>
              <a:t> </a:t>
            </a:r>
            <a:r>
              <a:rPr lang="en-GB" sz="1400" dirty="0">
                <a:solidFill>
                  <a:srgbClr val="00153E"/>
                </a:solidFill>
                <a:effectLst/>
                <a:latin typeface="Arial" panose="020B0604020202020204" pitchFamily="34" charset="0"/>
                <a:ea typeface="Times New Roman" panose="02020603050405020304" pitchFamily="18" charset="0"/>
                <a:cs typeface="Arial" panose="020B0604020202020204" pitchFamily="34" charset="0"/>
              </a:rPr>
              <a:t>business based in </a:t>
            </a:r>
            <a:r>
              <a:rPr lang="en-GB" sz="1400" dirty="0">
                <a:solidFill>
                  <a:srgbClr val="00153E"/>
                </a:solidFill>
                <a:latin typeface="Arial" panose="020B0604020202020204" pitchFamily="34" charset="0"/>
                <a:ea typeface="Times New Roman" panose="02020603050405020304" pitchFamily="18" charset="0"/>
                <a:cs typeface="Arial" panose="020B0604020202020204" pitchFamily="34" charset="0"/>
              </a:rPr>
              <a:t>Wolverhampton</a:t>
            </a:r>
            <a:r>
              <a:rPr lang="en-GB" sz="1400" dirty="0">
                <a:solidFill>
                  <a:srgbClr val="00153E"/>
                </a:solidFill>
                <a:effectLst/>
                <a:latin typeface="Arial" panose="020B0604020202020204" pitchFamily="34" charset="0"/>
                <a:ea typeface="Times New Roman" panose="02020603050405020304" pitchFamily="18" charset="0"/>
                <a:cs typeface="Arial" panose="020B0604020202020204" pitchFamily="34" charset="0"/>
              </a:rPr>
              <a:t> and has been established over </a:t>
            </a:r>
            <a:r>
              <a:rPr lang="en-GB" sz="1400" dirty="0">
                <a:solidFill>
                  <a:srgbClr val="00153E"/>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&lt;number of years&gt;</a:t>
            </a:r>
            <a:r>
              <a:rPr lang="en-GB" sz="1400" dirty="0">
                <a:solidFill>
                  <a:srgbClr val="00153E"/>
                </a:solidFill>
                <a:effectLst/>
                <a:latin typeface="Arial" panose="020B0604020202020204" pitchFamily="34" charset="0"/>
                <a:ea typeface="Times New Roman" panose="02020603050405020304" pitchFamily="18" charset="0"/>
                <a:cs typeface="Arial" panose="020B0604020202020204" pitchFamily="34" charset="0"/>
              </a:rPr>
              <a:t>, not only helping to assist you in purchasing your dream home, but also helping to ensure that you can stay there no matter what life puts in your way.</a:t>
            </a:r>
          </a:p>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400" dirty="0">
                <a:solidFill>
                  <a:srgbClr val="00153E"/>
                </a:solidFill>
                <a:latin typeface="Arial" panose="020B0604020202020204" pitchFamily="34" charset="0"/>
                <a:cs typeface="Arial" panose="020B0604020202020204" pitchFamily="34" charset="0"/>
              </a:rPr>
              <a:t>We are fully CeMAP qualified (Certificate in Mortgage Advice and</a:t>
            </a:r>
            <a:br>
              <a:rPr lang="en-GB" sz="1400" dirty="0">
                <a:solidFill>
                  <a:srgbClr val="00153E"/>
                </a:solidFill>
                <a:latin typeface="Arial" panose="020B0604020202020204" pitchFamily="34" charset="0"/>
                <a:cs typeface="Arial" panose="020B0604020202020204" pitchFamily="34" charset="0"/>
              </a:rPr>
            </a:br>
            <a:r>
              <a:rPr lang="en-GB" sz="1400" dirty="0">
                <a:solidFill>
                  <a:srgbClr val="00153E"/>
                </a:solidFill>
                <a:latin typeface="Arial" panose="020B0604020202020204" pitchFamily="34" charset="0"/>
                <a:cs typeface="Arial" panose="020B0604020202020204" pitchFamily="34" charset="0"/>
              </a:rPr>
              <a:t>Practice) and have access to a comprehensive range of options, to help</a:t>
            </a:r>
            <a:br>
              <a:rPr lang="en-GB" sz="1400" dirty="0">
                <a:solidFill>
                  <a:srgbClr val="00153E"/>
                </a:solidFill>
                <a:latin typeface="Arial" panose="020B0604020202020204" pitchFamily="34" charset="0"/>
                <a:cs typeface="Arial" panose="020B0604020202020204" pitchFamily="34" charset="0"/>
              </a:rPr>
            </a:br>
            <a:r>
              <a:rPr lang="en-GB" sz="1400" dirty="0">
                <a:solidFill>
                  <a:srgbClr val="00153E"/>
                </a:solidFill>
                <a:latin typeface="Arial" panose="020B0604020202020204" pitchFamily="34" charset="0"/>
                <a:cs typeface="Arial" panose="020B0604020202020204" pitchFamily="34" charset="0"/>
              </a:rPr>
              <a:t>you find the most suitable product depending on your individual needs and circumstances. We will aim to handle the process as smoothly as possible,</a:t>
            </a:r>
            <a:br>
              <a:rPr lang="en-GB" sz="1400" dirty="0">
                <a:solidFill>
                  <a:srgbClr val="00153E"/>
                </a:solidFill>
                <a:latin typeface="Arial" panose="020B0604020202020204" pitchFamily="34" charset="0"/>
                <a:cs typeface="Arial" panose="020B0604020202020204" pitchFamily="34" charset="0"/>
              </a:rPr>
            </a:br>
            <a:r>
              <a:rPr lang="en-GB" sz="1400" dirty="0">
                <a:solidFill>
                  <a:srgbClr val="00153E"/>
                </a:solidFill>
                <a:latin typeface="Arial" panose="020B0604020202020204" pitchFamily="34" charset="0"/>
                <a:cs typeface="Arial" panose="020B0604020202020204" pitchFamily="34" charset="0"/>
              </a:rPr>
              <a:t>to help you move forwards with confidence. </a:t>
            </a:r>
          </a:p>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400" dirty="0">
                <a:solidFill>
                  <a:srgbClr val="00153E"/>
                </a:solidFill>
                <a:latin typeface="Arial" panose="020B0604020202020204" pitchFamily="34" charset="0"/>
                <a:cs typeface="Arial" panose="020B0604020202020204" pitchFamily="34" charset="0"/>
              </a:rPr>
              <a:t>We have extensive experience of Residential Mortgages, Buy To Let Mortgage and Protection &amp; Insurance</a:t>
            </a:r>
          </a:p>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400" dirty="0">
                <a:solidFill>
                  <a:srgbClr val="00153E"/>
                </a:solidFill>
                <a:latin typeface="Arial" panose="020B0604020202020204" pitchFamily="34" charset="0"/>
                <a:cs typeface="Arial" panose="020B0604020202020204" pitchFamily="34" charset="0"/>
              </a:rPr>
              <a:t>Our aim is to assist you through the minefield of locating the right mortgage for your dream home AND protection product to help make sure you can stay in your dream home no matter what happens.</a:t>
            </a:r>
          </a:p>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400" b="0"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t>The reason </a:t>
            </a:r>
            <a:r>
              <a:rPr lang="en-GB" sz="1400" kern="1400" dirty="0">
                <a:solidFill>
                  <a:srgbClr val="00153E"/>
                </a:solidFill>
                <a:latin typeface="Arial" panose="020B0604020202020204" pitchFamily="34" charset="0"/>
                <a:cs typeface="Arial" panose="020B0604020202020204" pitchFamily="34" charset="0"/>
              </a:rPr>
              <a:t>I</a:t>
            </a:r>
            <a:r>
              <a:rPr kumimoji="0" lang="en-GB" sz="1400" b="0"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t> consistently get reviews from my clients is simple</a:t>
            </a:r>
            <a:br>
              <a:rPr kumimoji="0" lang="en-GB" sz="1400" b="0"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br>
            <a:r>
              <a:rPr kumimoji="0" lang="en-GB" sz="1400" b="0"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t>– </a:t>
            </a:r>
            <a:r>
              <a:rPr lang="en-GB" sz="1400" kern="1400" dirty="0">
                <a:solidFill>
                  <a:srgbClr val="00153E"/>
                </a:solidFill>
                <a:latin typeface="Arial" panose="020B0604020202020204" pitchFamily="34" charset="0"/>
                <a:cs typeface="Arial" panose="020B0604020202020204" pitchFamily="34" charset="0"/>
              </a:rPr>
              <a:t>I</a:t>
            </a:r>
            <a:r>
              <a:rPr kumimoji="0" lang="en-GB" sz="1400" b="0"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t> genuinely care about all my clients who turn into long term friends.</a:t>
            </a:r>
            <a:br>
              <a:rPr kumimoji="0" lang="en-GB" sz="1400" b="0"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br>
            <a:r>
              <a:rPr kumimoji="0" lang="en-GB" sz="1400" b="0"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t>I know that if you’re happy, I have done my job well.</a:t>
            </a:r>
          </a:p>
        </p:txBody>
      </p:sp>
      <p:sp>
        <p:nvSpPr>
          <p:cNvPr id="5" name="Title 1">
            <a:extLst>
              <a:ext uri="{FF2B5EF4-FFF2-40B4-BE49-F238E27FC236}">
                <a16:creationId xmlns:a16="http://schemas.microsoft.com/office/drawing/2014/main" id="{72A1F5E1-1DD7-D50A-9568-FC7CC384BFE7}"/>
              </a:ext>
            </a:extLst>
          </p:cNvPr>
          <p:cNvSpPr txBox="1">
            <a:spLocks/>
          </p:cNvSpPr>
          <p:nvPr/>
        </p:nvSpPr>
        <p:spPr>
          <a:xfrm>
            <a:off x="7391401" y="5991345"/>
            <a:ext cx="4327167" cy="4079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rgbClr val="00153E"/>
                </a:solidFill>
                <a:latin typeface="Arial" panose="020B0604020202020204" pitchFamily="34" charset="0"/>
                <a:cs typeface="Arial" panose="020B0604020202020204" pitchFamily="34" charset="0"/>
              </a:rPr>
              <a:t>Own Your Mortgage</a:t>
            </a:r>
          </a:p>
        </p:txBody>
      </p:sp>
      <p:sp>
        <p:nvSpPr>
          <p:cNvPr id="8" name="TextBox 7">
            <a:extLst>
              <a:ext uri="{FF2B5EF4-FFF2-40B4-BE49-F238E27FC236}">
                <a16:creationId xmlns:a16="http://schemas.microsoft.com/office/drawing/2014/main" id="{2D8F3542-766B-4A00-CD7C-310EA405789A}"/>
              </a:ext>
            </a:extLst>
          </p:cNvPr>
          <p:cNvSpPr txBox="1"/>
          <p:nvPr/>
        </p:nvSpPr>
        <p:spPr>
          <a:xfrm>
            <a:off x="6897294" y="4318418"/>
            <a:ext cx="5008051" cy="10772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In preparation I thought you may like to watch this short video, which will explain how to get the most out of our meeting, you can watch the video </a:t>
            </a:r>
            <a:r>
              <a:rPr kumimoji="0" lang="en-GB" altLang="en-US" sz="1600" b="0" i="0" u="none" strike="noStrike" cap="none" normalizeH="0" baseline="0" dirty="0">
                <a:ln>
                  <a:noFill/>
                </a:ln>
                <a:effectLst/>
                <a:highlight>
                  <a:srgbClr val="FFFF00"/>
                </a:highlight>
                <a:latin typeface="Arial" panose="020B0604020202020204" pitchFamily="34" charset="0"/>
                <a:ea typeface="Calibri" panose="020F0502020204030204" pitchFamily="34" charset="0"/>
                <a:cs typeface="Arial" panose="020B0604020202020204" pitchFamily="34" charset="0"/>
              </a:rPr>
              <a:t>&lt;INSERT LINK’S TO VIDEO’S&gt;</a:t>
            </a:r>
            <a:r>
              <a:rPr kumimoji="0" lang="en-GB" altLang="en-US" sz="1600" b="1" i="0" u="sng" strike="noStrike" cap="none" normalizeH="0" baseline="0" dirty="0">
                <a:ln>
                  <a:noFill/>
                </a:ln>
                <a:effectLst/>
                <a:highlight>
                  <a:srgbClr val="FFFF00"/>
                </a:highlight>
                <a:latin typeface="Arial" panose="020B0604020202020204" pitchFamily="34" charset="0"/>
                <a:ea typeface="Calibri" panose="020F0502020204030204" pitchFamily="34" charset="0"/>
                <a:cs typeface="Arial" panose="020B0604020202020204" pitchFamily="34" charset="0"/>
              </a:rPr>
              <a:t>.</a:t>
            </a:r>
            <a:endParaRPr kumimoji="0" lang="en-GB" altLang="en-US" sz="1600" b="1" i="0" u="sng" strike="noStrike" cap="none" normalizeH="0" baseline="0" dirty="0">
              <a:ln>
                <a:noFill/>
              </a:ln>
              <a:effectLst/>
              <a:highlight>
                <a:srgbClr val="FFFF00"/>
              </a:highlight>
              <a:latin typeface="Arial" panose="020B0604020202020204" pitchFamily="34" charset="0"/>
            </a:endParaRPr>
          </a:p>
        </p:txBody>
      </p:sp>
      <p:sp>
        <p:nvSpPr>
          <p:cNvPr id="2" name="TextBox 1">
            <a:extLst>
              <a:ext uri="{FF2B5EF4-FFF2-40B4-BE49-F238E27FC236}">
                <a16:creationId xmlns:a16="http://schemas.microsoft.com/office/drawing/2014/main" id="{564C3708-66B9-C4AA-0DB7-51B90FB20A72}"/>
              </a:ext>
            </a:extLst>
          </p:cNvPr>
          <p:cNvSpPr txBox="1"/>
          <p:nvPr/>
        </p:nvSpPr>
        <p:spPr>
          <a:xfrm>
            <a:off x="6754061" y="828061"/>
            <a:ext cx="5024549" cy="2862322"/>
          </a:xfrm>
          <a:prstGeom prst="rect">
            <a:avLst/>
          </a:prstGeom>
          <a:noFill/>
          <a:ln>
            <a:solidFill>
              <a:srgbClr val="00153E"/>
            </a:solidFill>
          </a:ln>
        </p:spPr>
        <p:txBody>
          <a:bodyPr wrap="square" rtlCol="0">
            <a:spAutoFit/>
          </a:bodyPr>
          <a:lstStyle/>
          <a:p>
            <a:pPr algn="ctr"/>
            <a:r>
              <a:rPr lang="en-GB" dirty="0"/>
              <a:t> </a:t>
            </a:r>
          </a:p>
          <a:p>
            <a:pPr algn="ctr"/>
            <a:endParaRPr lang="en-GB" dirty="0"/>
          </a:p>
          <a:p>
            <a:pPr algn="ctr"/>
            <a:endParaRPr lang="en-GB" dirty="0"/>
          </a:p>
          <a:p>
            <a:pPr algn="ctr"/>
            <a:endParaRPr lang="en-GB" dirty="0"/>
          </a:p>
          <a:p>
            <a:pPr algn="ctr"/>
            <a:endParaRPr lang="en-GB" dirty="0"/>
          </a:p>
          <a:p>
            <a:pPr algn="ctr"/>
            <a:r>
              <a:rPr lang="en-GB" dirty="0">
                <a:highlight>
                  <a:srgbClr val="FFFF00"/>
                </a:highlight>
              </a:rPr>
              <a:t>INSERT PICTURE OF ADVISER/ADVISER’S HERE</a:t>
            </a:r>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EF96B3D-8D0F-03B4-A46D-16C819C0F187}"/>
              </a:ext>
            </a:extLst>
          </p:cNvPr>
          <p:cNvSpPr txBox="1"/>
          <p:nvPr/>
        </p:nvSpPr>
        <p:spPr>
          <a:xfrm>
            <a:off x="6754061" y="458730"/>
            <a:ext cx="4881317"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57396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E2E927-BE44-EE6A-E014-40C09F72D03F}"/>
              </a:ext>
            </a:extLst>
          </p:cNvPr>
          <p:cNvSpPr/>
          <p:nvPr/>
        </p:nvSpPr>
        <p:spPr>
          <a:xfrm>
            <a:off x="0" y="5184396"/>
            <a:ext cx="12192000" cy="1661066"/>
          </a:xfrm>
          <a:prstGeom prst="rect">
            <a:avLst/>
          </a:prstGeom>
          <a:solidFill>
            <a:srgbClr val="00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dirty="0"/>
          </a:p>
        </p:txBody>
      </p:sp>
      <p:sp>
        <p:nvSpPr>
          <p:cNvPr id="2" name="Rectangle 1">
            <a:extLst>
              <a:ext uri="{FF2B5EF4-FFF2-40B4-BE49-F238E27FC236}">
                <a16:creationId xmlns:a16="http://schemas.microsoft.com/office/drawing/2014/main" id="{8125CDB9-9551-A2FE-525A-AB4DF6FFC67C}"/>
              </a:ext>
            </a:extLst>
          </p:cNvPr>
          <p:cNvSpPr/>
          <p:nvPr/>
        </p:nvSpPr>
        <p:spPr>
          <a:xfrm>
            <a:off x="0" y="0"/>
            <a:ext cx="12192000" cy="1323439"/>
          </a:xfrm>
          <a:prstGeom prst="rect">
            <a:avLst/>
          </a:prstGeom>
          <a:solidFill>
            <a:srgbClr val="00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dirty="0"/>
          </a:p>
        </p:txBody>
      </p:sp>
      <p:sp>
        <p:nvSpPr>
          <p:cNvPr id="3" name="Content Placeholder 2">
            <a:extLst>
              <a:ext uri="{FF2B5EF4-FFF2-40B4-BE49-F238E27FC236}">
                <a16:creationId xmlns:a16="http://schemas.microsoft.com/office/drawing/2014/main" id="{2B9863DA-A7CD-EAA2-0967-5D497532C0CA}"/>
              </a:ext>
            </a:extLst>
          </p:cNvPr>
          <p:cNvSpPr>
            <a:spLocks noGrp="1"/>
          </p:cNvSpPr>
          <p:nvPr>
            <p:ph idx="1"/>
          </p:nvPr>
        </p:nvSpPr>
        <p:spPr>
          <a:xfrm>
            <a:off x="228599" y="421935"/>
            <a:ext cx="6041571" cy="579552"/>
          </a:xfrm>
        </p:spPr>
        <p:txBody>
          <a:bodyPr>
            <a:noAutofit/>
          </a:bodyPr>
          <a:lstStyle/>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3600" b="1" i="0" u="none" strike="noStrike" kern="1400" cap="none" spc="0" normalizeH="0" noProof="0" dirty="0">
                <a:ln>
                  <a:noFill/>
                </a:ln>
                <a:solidFill>
                  <a:schemeClr val="bg1"/>
                </a:solidFill>
                <a:effectLst/>
                <a:uLnTx/>
                <a:uFillTx/>
                <a:latin typeface="Arial" panose="020B0604020202020204" pitchFamily="34" charset="0"/>
                <a:cs typeface="Arial" panose="020B0604020202020204" pitchFamily="34" charset="0"/>
              </a:rPr>
              <a:t>Testimonials</a:t>
            </a:r>
          </a:p>
        </p:txBody>
      </p:sp>
      <p:sp>
        <p:nvSpPr>
          <p:cNvPr id="5" name="Title 1">
            <a:extLst>
              <a:ext uri="{FF2B5EF4-FFF2-40B4-BE49-F238E27FC236}">
                <a16:creationId xmlns:a16="http://schemas.microsoft.com/office/drawing/2014/main" id="{72A1F5E1-1DD7-D50A-9568-FC7CC384BFE7}"/>
              </a:ext>
            </a:extLst>
          </p:cNvPr>
          <p:cNvSpPr txBox="1">
            <a:spLocks/>
          </p:cNvSpPr>
          <p:nvPr/>
        </p:nvSpPr>
        <p:spPr>
          <a:xfrm>
            <a:off x="7391401" y="5991344"/>
            <a:ext cx="4327167" cy="4079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chemeClr val="bg1"/>
                </a:solidFill>
                <a:latin typeface="Arial" panose="020B0604020202020204" pitchFamily="34" charset="0"/>
                <a:cs typeface="Arial" panose="020B0604020202020204" pitchFamily="34" charset="0"/>
              </a:rPr>
              <a:t>Own Your Mortgage</a:t>
            </a:r>
          </a:p>
        </p:txBody>
      </p:sp>
      <p:pic>
        <p:nvPicPr>
          <p:cNvPr id="6" name="Picture 5" descr="A screenshot of a computer&#10;&#10;Description automatically generated">
            <a:extLst>
              <a:ext uri="{FF2B5EF4-FFF2-40B4-BE49-F238E27FC236}">
                <a16:creationId xmlns:a16="http://schemas.microsoft.com/office/drawing/2014/main" id="{AF21CA18-7F85-D2F3-CEC7-A7F883464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40" y="1357065"/>
            <a:ext cx="5214150" cy="1857673"/>
          </a:xfrm>
          <a:prstGeom prst="rect">
            <a:avLst/>
          </a:prstGeom>
        </p:spPr>
      </p:pic>
      <p:pic>
        <p:nvPicPr>
          <p:cNvPr id="8" name="Picture 7" descr="A white background with black text&#10;&#10;Description automatically generated">
            <a:extLst>
              <a:ext uri="{FF2B5EF4-FFF2-40B4-BE49-F238E27FC236}">
                <a16:creationId xmlns:a16="http://schemas.microsoft.com/office/drawing/2014/main" id="{EC7A8D7D-B99C-756E-5FB4-D71EF754D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447" y="1497086"/>
            <a:ext cx="5388307" cy="2343201"/>
          </a:xfrm>
          <a:prstGeom prst="rect">
            <a:avLst/>
          </a:prstGeom>
        </p:spPr>
      </p:pic>
      <p:pic>
        <p:nvPicPr>
          <p:cNvPr id="10" name="Picture 9" descr="A close-up of a message&#10;&#10;Description automatically generated">
            <a:extLst>
              <a:ext uri="{FF2B5EF4-FFF2-40B4-BE49-F238E27FC236}">
                <a16:creationId xmlns:a16="http://schemas.microsoft.com/office/drawing/2014/main" id="{E3F34BBE-FD22-86E9-5878-D4A8E0F39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40" y="3181832"/>
            <a:ext cx="5388307" cy="1812139"/>
          </a:xfrm>
          <a:prstGeom prst="rect">
            <a:avLst/>
          </a:prstGeom>
        </p:spPr>
      </p:pic>
    </p:spTree>
    <p:extLst>
      <p:ext uri="{BB962C8B-B14F-4D97-AF65-F5344CB8AC3E}">
        <p14:creationId xmlns:p14="http://schemas.microsoft.com/office/powerpoint/2010/main" val="398073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25CDB9-9551-A2FE-525A-AB4DF6FFC67C}"/>
              </a:ext>
            </a:extLst>
          </p:cNvPr>
          <p:cNvSpPr/>
          <p:nvPr/>
        </p:nvSpPr>
        <p:spPr>
          <a:xfrm>
            <a:off x="0" y="0"/>
            <a:ext cx="12192000" cy="6858000"/>
          </a:xfrm>
          <a:prstGeom prst="rect">
            <a:avLst/>
          </a:prstGeom>
          <a:solidFill>
            <a:srgbClr val="00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50000"/>
                </a:schemeClr>
              </a:solidFill>
            </a:endParaRPr>
          </a:p>
        </p:txBody>
      </p:sp>
      <p:sp>
        <p:nvSpPr>
          <p:cNvPr id="3" name="Content Placeholder 2">
            <a:extLst>
              <a:ext uri="{FF2B5EF4-FFF2-40B4-BE49-F238E27FC236}">
                <a16:creationId xmlns:a16="http://schemas.microsoft.com/office/drawing/2014/main" id="{2B9863DA-A7CD-EAA2-0967-5D497532C0CA}"/>
              </a:ext>
            </a:extLst>
          </p:cNvPr>
          <p:cNvSpPr>
            <a:spLocks noGrp="1"/>
          </p:cNvSpPr>
          <p:nvPr>
            <p:ph idx="1"/>
          </p:nvPr>
        </p:nvSpPr>
        <p:spPr>
          <a:xfrm>
            <a:off x="228599" y="421935"/>
            <a:ext cx="8932179" cy="579552"/>
          </a:xfrm>
        </p:spPr>
        <p:txBody>
          <a:bodyPr>
            <a:noAutofit/>
          </a:bodyPr>
          <a:lstStyle/>
          <a:p>
            <a:pPr marL="177800" marR="0" lvl="2"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3600" b="1" i="0" u="none" strike="noStrike" kern="1400" cap="none" spc="0" normalizeH="0" noProof="0" dirty="0">
                <a:ln>
                  <a:noFill/>
                </a:ln>
                <a:solidFill>
                  <a:schemeClr val="bg1"/>
                </a:solidFill>
                <a:effectLst/>
                <a:uLnTx/>
                <a:uFillTx/>
                <a:latin typeface="Arial" panose="020B0604020202020204" pitchFamily="34" charset="0"/>
                <a:cs typeface="Arial" panose="020B0604020202020204" pitchFamily="34" charset="0"/>
              </a:rPr>
              <a:t>How I can help you in 3 easy steps</a:t>
            </a:r>
          </a:p>
        </p:txBody>
      </p:sp>
      <p:sp>
        <p:nvSpPr>
          <p:cNvPr id="5" name="Title 1">
            <a:extLst>
              <a:ext uri="{FF2B5EF4-FFF2-40B4-BE49-F238E27FC236}">
                <a16:creationId xmlns:a16="http://schemas.microsoft.com/office/drawing/2014/main" id="{72A1F5E1-1DD7-D50A-9568-FC7CC384BFE7}"/>
              </a:ext>
            </a:extLst>
          </p:cNvPr>
          <p:cNvSpPr txBox="1">
            <a:spLocks/>
          </p:cNvSpPr>
          <p:nvPr/>
        </p:nvSpPr>
        <p:spPr>
          <a:xfrm>
            <a:off x="7391401" y="5991344"/>
            <a:ext cx="4327167" cy="4079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dirty="0">
                <a:solidFill>
                  <a:schemeClr val="bg1"/>
                </a:solidFill>
                <a:latin typeface="Arial" panose="020B0604020202020204" pitchFamily="34" charset="0"/>
                <a:cs typeface="Arial" panose="020B0604020202020204" pitchFamily="34" charset="0"/>
              </a:rPr>
              <a:t>O</a:t>
            </a:r>
            <a:r>
              <a:rPr lang="en-GB" sz="2400" dirty="0">
                <a:solidFill>
                  <a:schemeClr val="bg1"/>
                </a:solidFill>
                <a:latin typeface="Arial" panose="020B0604020202020204" pitchFamily="34" charset="0"/>
                <a:cs typeface="Arial" panose="020B0604020202020204" pitchFamily="34" charset="0"/>
              </a:rPr>
              <a:t>wn Your Mortgage</a:t>
            </a:r>
          </a:p>
        </p:txBody>
      </p:sp>
      <p:sp>
        <p:nvSpPr>
          <p:cNvPr id="14" name="TextBox 13">
            <a:extLst>
              <a:ext uri="{FF2B5EF4-FFF2-40B4-BE49-F238E27FC236}">
                <a16:creationId xmlns:a16="http://schemas.microsoft.com/office/drawing/2014/main" id="{6EFBA215-A585-CAEA-F104-7FA1E0B2E53E}"/>
              </a:ext>
            </a:extLst>
          </p:cNvPr>
          <p:cNvSpPr txBox="1"/>
          <p:nvPr/>
        </p:nvSpPr>
        <p:spPr>
          <a:xfrm>
            <a:off x="1681821" y="2407178"/>
            <a:ext cx="2346276" cy="1815882"/>
          </a:xfrm>
          <a:prstGeom prst="rect">
            <a:avLst/>
          </a:prstGeom>
          <a:noFill/>
        </p:spPr>
        <p:txBody>
          <a:bodyPr wrap="square">
            <a:spAutoFit/>
          </a:bodyPr>
          <a:lstStyle/>
          <a:p>
            <a:pPr lvl="0"/>
            <a:r>
              <a:rPr lang="en-GB" sz="1600" b="1" dirty="0">
                <a:solidFill>
                  <a:schemeClr val="bg1"/>
                </a:solidFill>
                <a:latin typeface="Arial" panose="020B0604020202020204" pitchFamily="34" charset="0"/>
                <a:cs typeface="Arial" panose="020B0604020202020204" pitchFamily="34" charset="0"/>
              </a:rPr>
              <a:t>I will listen to you to fully understand how</a:t>
            </a:r>
            <a:br>
              <a:rPr lang="en-GB" sz="1600" b="1" dirty="0">
                <a:solidFill>
                  <a:schemeClr val="bg1"/>
                </a:solidFill>
                <a:latin typeface="Arial" panose="020B0604020202020204" pitchFamily="34" charset="0"/>
                <a:cs typeface="Arial" panose="020B0604020202020204" pitchFamily="34" charset="0"/>
              </a:rPr>
            </a:br>
            <a:r>
              <a:rPr lang="en-GB" sz="1600" b="1" dirty="0">
                <a:solidFill>
                  <a:schemeClr val="bg1"/>
                </a:solidFill>
                <a:latin typeface="Arial" panose="020B0604020202020204" pitchFamily="34" charset="0"/>
                <a:cs typeface="Arial" panose="020B0604020202020204" pitchFamily="34" charset="0"/>
              </a:rPr>
              <a:t>I can assist you in securing the most appropriate mortgage for your needs and requirements.</a:t>
            </a:r>
          </a:p>
        </p:txBody>
      </p:sp>
      <p:sp>
        <p:nvSpPr>
          <p:cNvPr id="18" name="TextBox 17">
            <a:extLst>
              <a:ext uri="{FF2B5EF4-FFF2-40B4-BE49-F238E27FC236}">
                <a16:creationId xmlns:a16="http://schemas.microsoft.com/office/drawing/2014/main" id="{FE8F1DE9-C508-ED00-8972-BFE3E70C3B69}"/>
              </a:ext>
            </a:extLst>
          </p:cNvPr>
          <p:cNvSpPr txBox="1"/>
          <p:nvPr/>
        </p:nvSpPr>
        <p:spPr>
          <a:xfrm>
            <a:off x="872585" y="2298121"/>
            <a:ext cx="882940" cy="1015663"/>
          </a:xfrm>
          <a:prstGeom prst="rect">
            <a:avLst/>
          </a:prstGeom>
          <a:noFill/>
        </p:spPr>
        <p:txBody>
          <a:bodyPr wrap="square">
            <a:spAutoFit/>
          </a:bodyPr>
          <a:lstStyle/>
          <a:p>
            <a:r>
              <a:rPr lang="en-GB" sz="6000" b="1" dirty="0">
                <a:solidFill>
                  <a:schemeClr val="bg1"/>
                </a:solidFill>
                <a:latin typeface="Arial" panose="020B0604020202020204" pitchFamily="34" charset="0"/>
                <a:cs typeface="Arial" panose="020B0604020202020204" pitchFamily="34" charset="0"/>
              </a:rPr>
              <a:t>1.</a:t>
            </a:r>
            <a:endParaRPr lang="en-GB" sz="6000" dirty="0"/>
          </a:p>
        </p:txBody>
      </p:sp>
      <p:sp>
        <p:nvSpPr>
          <p:cNvPr id="20" name="TextBox 19">
            <a:extLst>
              <a:ext uri="{FF2B5EF4-FFF2-40B4-BE49-F238E27FC236}">
                <a16:creationId xmlns:a16="http://schemas.microsoft.com/office/drawing/2014/main" id="{F0E4796E-5DA0-52C5-9931-76B3A695CA74}"/>
              </a:ext>
            </a:extLst>
          </p:cNvPr>
          <p:cNvSpPr txBox="1"/>
          <p:nvPr/>
        </p:nvSpPr>
        <p:spPr>
          <a:xfrm>
            <a:off x="4853115" y="2407178"/>
            <a:ext cx="2464829" cy="1569660"/>
          </a:xfrm>
          <a:prstGeom prst="rect">
            <a:avLst/>
          </a:prstGeom>
          <a:noFill/>
        </p:spPr>
        <p:txBody>
          <a:bodyPr wrap="square">
            <a:spAutoFit/>
          </a:bodyPr>
          <a:lstStyle/>
          <a:p>
            <a:pPr lvl="0"/>
            <a:r>
              <a:rPr lang="en-GB" sz="1600" b="1" dirty="0">
                <a:solidFill>
                  <a:schemeClr val="bg1"/>
                </a:solidFill>
                <a:latin typeface="Arial" panose="020B0604020202020204" pitchFamily="34" charset="0"/>
                <a:cs typeface="Arial" panose="020B0604020202020204" pitchFamily="34" charset="0"/>
              </a:rPr>
              <a:t>I will prepare plans to ensure you can remain in your home no matter what life puts your way securing your financial future.</a:t>
            </a:r>
          </a:p>
        </p:txBody>
      </p:sp>
      <p:sp>
        <p:nvSpPr>
          <p:cNvPr id="21" name="TextBox 20">
            <a:extLst>
              <a:ext uri="{FF2B5EF4-FFF2-40B4-BE49-F238E27FC236}">
                <a16:creationId xmlns:a16="http://schemas.microsoft.com/office/drawing/2014/main" id="{536A9D59-D80C-FC61-A208-432A025C90C2}"/>
              </a:ext>
            </a:extLst>
          </p:cNvPr>
          <p:cNvSpPr txBox="1"/>
          <p:nvPr/>
        </p:nvSpPr>
        <p:spPr>
          <a:xfrm>
            <a:off x="4043880" y="2298121"/>
            <a:ext cx="882940" cy="1015663"/>
          </a:xfrm>
          <a:prstGeom prst="rect">
            <a:avLst/>
          </a:prstGeom>
          <a:noFill/>
        </p:spPr>
        <p:txBody>
          <a:bodyPr wrap="square">
            <a:spAutoFit/>
          </a:bodyPr>
          <a:lstStyle/>
          <a:p>
            <a:r>
              <a:rPr lang="en-GB" sz="6000" b="1" dirty="0">
                <a:solidFill>
                  <a:schemeClr val="bg1"/>
                </a:solidFill>
                <a:latin typeface="Arial" panose="020B0604020202020204" pitchFamily="34" charset="0"/>
                <a:cs typeface="Arial" panose="020B0604020202020204" pitchFamily="34" charset="0"/>
              </a:rPr>
              <a:t>2.</a:t>
            </a:r>
            <a:endParaRPr lang="en-GB" sz="6000" dirty="0"/>
          </a:p>
        </p:txBody>
      </p:sp>
      <p:sp>
        <p:nvSpPr>
          <p:cNvPr id="22" name="TextBox 21">
            <a:extLst>
              <a:ext uri="{FF2B5EF4-FFF2-40B4-BE49-F238E27FC236}">
                <a16:creationId xmlns:a16="http://schemas.microsoft.com/office/drawing/2014/main" id="{4C055149-2635-F882-D6D3-8EB929CE94E5}"/>
              </a:ext>
            </a:extLst>
          </p:cNvPr>
          <p:cNvSpPr txBox="1"/>
          <p:nvPr/>
        </p:nvSpPr>
        <p:spPr>
          <a:xfrm>
            <a:off x="8155775" y="2390051"/>
            <a:ext cx="3050292" cy="2154436"/>
          </a:xfrm>
          <a:prstGeom prst="rect">
            <a:avLst/>
          </a:prstGeom>
          <a:noFill/>
        </p:spPr>
        <p:txBody>
          <a:bodyPr wrap="square">
            <a:spAutoFit/>
          </a:bodyPr>
          <a:lstStyle>
            <a:defPPr>
              <a:defRPr lang="en-US"/>
            </a:defPPr>
            <a:lvl1pPr lvl="0">
              <a:defRPr sz="1600" b="1">
                <a:solidFill>
                  <a:schemeClr val="bg1"/>
                </a:solidFill>
                <a:latin typeface="Arial" panose="020B0604020202020204" pitchFamily="34" charset="0"/>
                <a:cs typeface="Arial" panose="020B0604020202020204" pitchFamily="34" charset="0"/>
              </a:defRPr>
            </a:lvl1pPr>
          </a:lstStyle>
          <a:p>
            <a:r>
              <a:rPr lang="en-GB" dirty="0"/>
              <a:t>Finally I will present my</a:t>
            </a:r>
            <a:br>
              <a:rPr lang="en-GB" dirty="0"/>
            </a:br>
            <a:r>
              <a:rPr lang="en-GB" dirty="0"/>
              <a:t>advice and recommendations</a:t>
            </a:r>
            <a:br>
              <a:rPr lang="en-GB" dirty="0"/>
            </a:br>
            <a:r>
              <a:rPr lang="en-GB" dirty="0"/>
              <a:t>to you so you can make an informed decision on the</a:t>
            </a:r>
            <a:br>
              <a:rPr lang="en-GB" dirty="0"/>
            </a:br>
            <a:r>
              <a:rPr lang="en-GB" dirty="0"/>
              <a:t>right mortgage for you,</a:t>
            </a:r>
            <a:br>
              <a:rPr lang="en-GB" dirty="0"/>
            </a:br>
            <a:r>
              <a:rPr lang="en-GB" dirty="0"/>
              <a:t>as well as the necessary plans which will help to shield you against unforeseen risk.</a:t>
            </a:r>
          </a:p>
        </p:txBody>
      </p:sp>
      <p:sp>
        <p:nvSpPr>
          <p:cNvPr id="24" name="TextBox 23">
            <a:extLst>
              <a:ext uri="{FF2B5EF4-FFF2-40B4-BE49-F238E27FC236}">
                <a16:creationId xmlns:a16="http://schemas.microsoft.com/office/drawing/2014/main" id="{B9E05864-649D-AD87-8377-B5E1ED337AF5}"/>
              </a:ext>
            </a:extLst>
          </p:cNvPr>
          <p:cNvSpPr txBox="1"/>
          <p:nvPr/>
        </p:nvSpPr>
        <p:spPr>
          <a:xfrm>
            <a:off x="7367465" y="2298121"/>
            <a:ext cx="882940" cy="1015663"/>
          </a:xfrm>
          <a:prstGeom prst="rect">
            <a:avLst/>
          </a:prstGeom>
          <a:noFill/>
        </p:spPr>
        <p:txBody>
          <a:bodyPr wrap="square">
            <a:spAutoFit/>
          </a:bodyPr>
          <a:lstStyle/>
          <a:p>
            <a:r>
              <a:rPr lang="en-GB" sz="6000" b="1" dirty="0">
                <a:solidFill>
                  <a:schemeClr val="bg1"/>
                </a:solidFill>
                <a:latin typeface="Arial" panose="020B0604020202020204" pitchFamily="34" charset="0"/>
                <a:cs typeface="Arial" panose="020B0604020202020204" pitchFamily="34" charset="0"/>
              </a:rPr>
              <a:t>3.</a:t>
            </a:r>
            <a:endParaRPr lang="en-GB" sz="6000" dirty="0"/>
          </a:p>
        </p:txBody>
      </p:sp>
    </p:spTree>
    <p:extLst>
      <p:ext uri="{BB962C8B-B14F-4D97-AF65-F5344CB8AC3E}">
        <p14:creationId xmlns:p14="http://schemas.microsoft.com/office/powerpoint/2010/main" val="349287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A1F5E1-1DD7-D50A-9568-FC7CC384BFE7}"/>
              </a:ext>
            </a:extLst>
          </p:cNvPr>
          <p:cNvSpPr txBox="1">
            <a:spLocks/>
          </p:cNvSpPr>
          <p:nvPr/>
        </p:nvSpPr>
        <p:spPr>
          <a:xfrm>
            <a:off x="7391401" y="5991345"/>
            <a:ext cx="4327167" cy="4079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rgbClr val="00153E"/>
                </a:solidFill>
                <a:latin typeface="Arial" panose="020B0604020202020204" pitchFamily="34" charset="0"/>
                <a:cs typeface="Arial" panose="020B0604020202020204" pitchFamily="34" charset="0"/>
              </a:rPr>
              <a:t>Own Your Mortgage</a:t>
            </a:r>
          </a:p>
        </p:txBody>
      </p:sp>
      <p:sp>
        <p:nvSpPr>
          <p:cNvPr id="22" name="TextBox 21">
            <a:extLst>
              <a:ext uri="{FF2B5EF4-FFF2-40B4-BE49-F238E27FC236}">
                <a16:creationId xmlns:a16="http://schemas.microsoft.com/office/drawing/2014/main" id="{3C0BB18C-21A8-850C-B0AE-2ABE351B5CCD}"/>
              </a:ext>
            </a:extLst>
          </p:cNvPr>
          <p:cNvSpPr txBox="1"/>
          <p:nvPr/>
        </p:nvSpPr>
        <p:spPr>
          <a:xfrm>
            <a:off x="228599" y="421934"/>
            <a:ext cx="3429001" cy="1031051"/>
          </a:xfrm>
          <a:prstGeom prst="rect">
            <a:avLst/>
          </a:prstGeom>
          <a:noFill/>
        </p:spPr>
        <p:txBody>
          <a:bodyPr wrap="square" rtlCol="0">
            <a:spAutoFit/>
          </a:bodyPr>
          <a:lstStyle/>
          <a:p>
            <a:r>
              <a:rPr kumimoji="0" lang="en-GB" sz="3600" b="1"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rPr>
              <a:t>To get started</a:t>
            </a:r>
          </a:p>
          <a:p>
            <a:endParaRPr kumimoji="0" lang="en-GB" sz="2500" b="1" i="0" u="none" strike="noStrike" kern="1400" cap="none" spc="0" normalizeH="0" noProof="0" dirty="0">
              <a:ln>
                <a:noFill/>
              </a:ln>
              <a:solidFill>
                <a:srgbClr val="00153E"/>
              </a:solidFill>
              <a:effectLst/>
              <a:uLnTx/>
              <a:uFillTx/>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CDE72430-62BC-DF4C-F514-E10447E14591}"/>
              </a:ext>
            </a:extLst>
          </p:cNvPr>
          <p:cNvSpPr/>
          <p:nvPr/>
        </p:nvSpPr>
        <p:spPr>
          <a:xfrm>
            <a:off x="360732" y="4256753"/>
            <a:ext cx="6419447" cy="1288370"/>
          </a:xfrm>
          <a:prstGeom prst="rect">
            <a:avLst/>
          </a:prstGeom>
          <a:solidFill>
            <a:srgbClr val="00153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1E83268-5B1E-16A0-69CD-AE652E0ABAF7}"/>
              </a:ext>
            </a:extLst>
          </p:cNvPr>
          <p:cNvSpPr txBox="1"/>
          <p:nvPr/>
        </p:nvSpPr>
        <p:spPr>
          <a:xfrm>
            <a:off x="429891" y="4355971"/>
            <a:ext cx="6096000"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My contact details are as follows;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Mobile</a:t>
            </a: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07523122739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Email address: </a:t>
            </a:r>
            <a:r>
              <a:rPr kumimoji="0" lang="en-GB"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mandeep@ownyourmortgage.co.uk</a:t>
            </a:r>
          </a:p>
        </p:txBody>
      </p:sp>
      <p:sp>
        <p:nvSpPr>
          <p:cNvPr id="27" name="TextBox 26">
            <a:extLst>
              <a:ext uri="{FF2B5EF4-FFF2-40B4-BE49-F238E27FC236}">
                <a16:creationId xmlns:a16="http://schemas.microsoft.com/office/drawing/2014/main" id="{3B8C0041-BCD6-0FD8-2484-DAA83E17BDA2}"/>
              </a:ext>
            </a:extLst>
          </p:cNvPr>
          <p:cNvSpPr txBox="1"/>
          <p:nvPr/>
        </p:nvSpPr>
        <p:spPr>
          <a:xfrm>
            <a:off x="302676" y="5738425"/>
            <a:ext cx="6096000" cy="646331"/>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153E"/>
                </a:solidFill>
                <a:effectLst/>
                <a:uLnTx/>
                <a:uFillTx/>
                <a:latin typeface="Arial" panose="020B0604020202020204" pitchFamily="34" charset="0"/>
                <a:ea typeface="Times New Roman" panose="02020603050405020304" pitchFamily="18" charset="0"/>
                <a:cs typeface="Times New Roman" panose="02020603050405020304" pitchFamily="18" charset="0"/>
              </a:rPr>
              <a:t>Your home may be repossessed if you do</a:t>
            </a:r>
            <a:br>
              <a:rPr kumimoji="0" lang="en-GB" sz="1800" b="1" i="1" u="none" strike="noStrike" kern="1200" cap="none" spc="0" normalizeH="0" baseline="0" noProof="0" dirty="0">
                <a:ln>
                  <a:noFill/>
                </a:ln>
                <a:solidFill>
                  <a:srgbClr val="00153E"/>
                </a:solidFill>
                <a:effectLst/>
                <a:uLnTx/>
                <a:uFillTx/>
                <a:latin typeface="Arial" panose="020B0604020202020204" pitchFamily="34" charset="0"/>
                <a:ea typeface="Times New Roman" panose="02020603050405020304" pitchFamily="18" charset="0"/>
                <a:cs typeface="Times New Roman" panose="02020603050405020304" pitchFamily="18" charset="0"/>
              </a:rPr>
            </a:br>
            <a:r>
              <a:rPr kumimoji="0" lang="en-GB" sz="1800" b="1" i="1" u="none" strike="noStrike" kern="1200" cap="none" spc="0" normalizeH="0" baseline="0" noProof="0" dirty="0">
                <a:ln>
                  <a:noFill/>
                </a:ln>
                <a:solidFill>
                  <a:srgbClr val="00153E"/>
                </a:solidFill>
                <a:effectLst/>
                <a:uLnTx/>
                <a:uFillTx/>
                <a:latin typeface="Arial" panose="020B0604020202020204" pitchFamily="34" charset="0"/>
                <a:ea typeface="Times New Roman" panose="02020603050405020304" pitchFamily="18" charset="0"/>
                <a:cs typeface="Times New Roman" panose="02020603050405020304" pitchFamily="18" charset="0"/>
              </a:rPr>
              <a:t>not keep up repayments on your mortgage.</a:t>
            </a:r>
            <a:endParaRPr kumimoji="0" lang="en-GB" sz="1800" b="1" i="1" u="none" strike="noStrike" kern="1200" cap="none" spc="0" normalizeH="0" baseline="0" noProof="0" dirty="0">
              <a:ln>
                <a:noFill/>
              </a:ln>
              <a:solidFill>
                <a:srgbClr val="0015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CFF3858-1FFB-415B-9DCC-FFACC9217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9462" y="544285"/>
            <a:ext cx="4509105" cy="5072743"/>
          </a:xfrm>
          <a:prstGeom prst="rect">
            <a:avLst/>
          </a:prstGeom>
        </p:spPr>
      </p:pic>
      <p:sp>
        <p:nvSpPr>
          <p:cNvPr id="3" name="TextBox 2">
            <a:extLst>
              <a:ext uri="{FF2B5EF4-FFF2-40B4-BE49-F238E27FC236}">
                <a16:creationId xmlns:a16="http://schemas.microsoft.com/office/drawing/2014/main" id="{F01363F6-400C-CF6C-5924-0ADC5E098D4F}"/>
              </a:ext>
            </a:extLst>
          </p:cNvPr>
          <p:cNvSpPr txBox="1"/>
          <p:nvPr/>
        </p:nvSpPr>
        <p:spPr>
          <a:xfrm>
            <a:off x="302676" y="1406490"/>
            <a:ext cx="3044531" cy="224676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t>If you’re seeking a mortgage, please</a:t>
            </a:r>
            <a:br>
              <a:rPr kumimoji="0" lang="en-GB" sz="1000" b="1"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br>
            <a:r>
              <a:rPr kumimoji="0" lang="en-GB" sz="1000" b="1"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t>supply me with the following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153E"/>
                </a:solidFill>
                <a:latin typeface="Arial" panose="020B0604020202020204" pitchFamily="34" charset="0"/>
                <a:cs typeface="Arial" panose="020B0604020202020204" pitchFamily="34" charset="0"/>
              </a:rPr>
              <a:t>ID/Proof of Address</a:t>
            </a:r>
            <a:br>
              <a:rPr lang="en-GB" sz="1000" dirty="0">
                <a:solidFill>
                  <a:srgbClr val="00153E"/>
                </a:solidFill>
                <a:latin typeface="Arial" panose="020B0604020202020204" pitchFamily="34" charset="0"/>
                <a:cs typeface="Arial" panose="020B0604020202020204" pitchFamily="34" charset="0"/>
              </a:rPr>
            </a:br>
            <a:endParaRPr lang="en-GB" sz="1000" dirty="0">
              <a:solidFill>
                <a:srgbClr val="00153E"/>
              </a:solidFill>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t>Last 3 months pay slips, if employed</a:t>
            </a:r>
            <a:b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br>
            <a:endPar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t>Last 3 years SA302s and overviews,</a:t>
            </a:r>
            <a:b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br>
            <a: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t>if self-employed</a:t>
            </a:r>
            <a:b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br>
            <a:endPar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t>Last 3 months bank statements</a:t>
            </a:r>
            <a:b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br>
            <a:endPar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t>Latest mortgage statement, if you</a:t>
            </a:r>
            <a:b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br>
            <a: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t>have a current mortgage</a:t>
            </a:r>
          </a:p>
        </p:txBody>
      </p:sp>
      <p:sp>
        <p:nvSpPr>
          <p:cNvPr id="6" name="TextBox 5">
            <a:extLst>
              <a:ext uri="{FF2B5EF4-FFF2-40B4-BE49-F238E27FC236}">
                <a16:creationId xmlns:a16="http://schemas.microsoft.com/office/drawing/2014/main" id="{0F89A710-B417-617E-DEA6-4A77644A66CA}"/>
              </a:ext>
            </a:extLst>
          </p:cNvPr>
          <p:cNvSpPr txBox="1"/>
          <p:nvPr/>
        </p:nvSpPr>
        <p:spPr>
          <a:xfrm>
            <a:off x="3421284" y="1406490"/>
            <a:ext cx="304453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t>If you’re seeking protection insurances, please supply me with the following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t>Your company sick pay entitlement</a:t>
            </a:r>
            <a:b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br>
            <a:endPar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153E"/>
                </a:solidFill>
                <a:effectLst/>
                <a:uLnTx/>
                <a:uFillTx/>
                <a:latin typeface="Arial" panose="020B0604020202020204" pitchFamily="34" charset="0"/>
                <a:cs typeface="Arial" panose="020B0604020202020204" pitchFamily="34" charset="0"/>
              </a:rPr>
              <a:t>Your death in service benefit</a:t>
            </a:r>
          </a:p>
        </p:txBody>
      </p:sp>
    </p:spTree>
    <p:extLst>
      <p:ext uri="{BB962C8B-B14F-4D97-AF65-F5344CB8AC3E}">
        <p14:creationId xmlns:p14="http://schemas.microsoft.com/office/powerpoint/2010/main" val="295430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1C6CF9-D89F-8773-2C85-269940502F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208" b="16430"/>
          <a:stretch/>
        </p:blipFill>
        <p:spPr>
          <a:xfrm>
            <a:off x="0" y="0"/>
            <a:ext cx="12192000" cy="3960000"/>
          </a:xfrm>
          <a:prstGeom prst="rect">
            <a:avLst/>
          </a:prstGeom>
        </p:spPr>
      </p:pic>
      <p:sp>
        <p:nvSpPr>
          <p:cNvPr id="3" name="Rectangle 2">
            <a:extLst>
              <a:ext uri="{FF2B5EF4-FFF2-40B4-BE49-F238E27FC236}">
                <a16:creationId xmlns:a16="http://schemas.microsoft.com/office/drawing/2014/main" id="{FC33AFD4-426E-69E3-ABC5-9273DF3BF186}"/>
              </a:ext>
            </a:extLst>
          </p:cNvPr>
          <p:cNvSpPr/>
          <p:nvPr/>
        </p:nvSpPr>
        <p:spPr>
          <a:xfrm>
            <a:off x="0" y="4450702"/>
            <a:ext cx="12192000" cy="892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ubtitle 2">
            <a:extLst>
              <a:ext uri="{FF2B5EF4-FFF2-40B4-BE49-F238E27FC236}">
                <a16:creationId xmlns:a16="http://schemas.microsoft.com/office/drawing/2014/main" id="{C149626F-2CF4-80B8-1193-B376412E1704}"/>
              </a:ext>
            </a:extLst>
          </p:cNvPr>
          <p:cNvSpPr txBox="1">
            <a:spLocks/>
          </p:cNvSpPr>
          <p:nvPr/>
        </p:nvSpPr>
        <p:spPr>
          <a:xfrm>
            <a:off x="0" y="4189442"/>
            <a:ext cx="12192000" cy="244080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0"/>
              </a:spcBef>
              <a:buFontTx/>
              <a:buNone/>
              <a:defRPr/>
            </a:pPr>
            <a:r>
              <a:rPr lang="en-GB" sz="1400" b="1" i="1" dirty="0">
                <a:solidFill>
                  <a:srgbClr val="00153E"/>
                </a:solidFill>
                <a:latin typeface="Arial" panose="020B0604020202020204" pitchFamily="34" charset="0"/>
                <a:ea typeface="Times New Roman" panose="02020603050405020304" pitchFamily="18" charset="0"/>
                <a:cs typeface="Times New Roman" panose="02020603050405020304" pitchFamily="18" charset="0"/>
              </a:rPr>
              <a:t>Your home may be repossessed if you do not keep up repayments on your mortgage.</a:t>
            </a:r>
            <a:br>
              <a:rPr lang="en-GB" sz="1400" b="1" i="1" dirty="0">
                <a:solidFill>
                  <a:srgbClr val="00153E"/>
                </a:solidFill>
                <a:latin typeface="Arial" panose="020B0604020202020204" pitchFamily="34" charset="0"/>
                <a:ea typeface="Times New Roman" panose="02020603050405020304" pitchFamily="18" charset="0"/>
                <a:cs typeface="Times New Roman" panose="02020603050405020304" pitchFamily="18" charset="0"/>
              </a:rPr>
            </a:br>
            <a:endParaRPr lang="en-GB" sz="1400" b="1" i="1" dirty="0">
              <a:solidFill>
                <a:srgbClr val="00153E"/>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ctr" defTabSz="457200">
              <a:lnSpc>
                <a:spcPct val="100000"/>
              </a:lnSpc>
              <a:spcBef>
                <a:spcPts val="0"/>
              </a:spcBef>
              <a:buFontTx/>
              <a:buNone/>
              <a:defRPr/>
            </a:pPr>
            <a:r>
              <a:rPr lang="en-US" sz="1400" b="1" i="1" dirty="0">
                <a:solidFill>
                  <a:srgbClr val="00153E"/>
                </a:solidFill>
                <a:latin typeface="Arial" panose="020B0604020202020204" pitchFamily="34" charset="0"/>
                <a:ea typeface="Calibri" panose="020F0502020204030204" pitchFamily="34" charset="0"/>
                <a:cs typeface="Times New Roman" panose="02020603050405020304" pitchFamily="18" charset="0"/>
              </a:rPr>
              <a:t>Broker fee disclosure</a:t>
            </a:r>
          </a:p>
          <a:p>
            <a:pPr marL="0" indent="0" algn="ctr" defTabSz="457200">
              <a:lnSpc>
                <a:spcPct val="100000"/>
              </a:lnSpc>
              <a:spcBef>
                <a:spcPts val="0"/>
              </a:spcBef>
              <a:buFontTx/>
              <a:buNone/>
              <a:defRPr/>
            </a:pPr>
            <a:r>
              <a:rPr lang="en-US" sz="1400" i="1" dirty="0">
                <a:solidFill>
                  <a:srgbClr val="00153E"/>
                </a:solidFill>
                <a:latin typeface="Arial" panose="020B0604020202020204" pitchFamily="34" charset="0"/>
                <a:ea typeface="Calibri" panose="020F0502020204030204" pitchFamily="34" charset="0"/>
                <a:cs typeface="Times New Roman" panose="02020603050405020304" pitchFamily="18" charset="0"/>
              </a:rPr>
              <a:t>There maybe a fee payable for mortgage advice.</a:t>
            </a:r>
          </a:p>
          <a:p>
            <a:pPr marL="0" indent="0" algn="ctr" defTabSz="457200">
              <a:lnSpc>
                <a:spcPct val="100000"/>
              </a:lnSpc>
              <a:spcBef>
                <a:spcPts val="0"/>
              </a:spcBef>
              <a:buFontTx/>
              <a:buNone/>
              <a:defRPr/>
            </a:pPr>
            <a:endParaRPr lang="en-US" sz="1400" b="1" i="1" dirty="0">
              <a:solidFill>
                <a:srgbClr val="00153E"/>
              </a:solidFill>
              <a:latin typeface="Arial" panose="020B0604020202020204" pitchFamily="34" charset="0"/>
              <a:ea typeface="Calibri" panose="020F0502020204030204" pitchFamily="34" charset="0"/>
              <a:cs typeface="Times New Roman" panose="02020603050405020304" pitchFamily="18" charset="0"/>
            </a:endParaRPr>
          </a:p>
          <a:p>
            <a:pPr marL="0" indent="0" algn="ctr" defTabSz="457200">
              <a:lnSpc>
                <a:spcPct val="100000"/>
              </a:lnSpc>
              <a:spcBef>
                <a:spcPts val="0"/>
              </a:spcBef>
              <a:buFontTx/>
              <a:buNone/>
              <a:defRPr/>
            </a:pPr>
            <a:r>
              <a:rPr lang="en-US" sz="1400" b="1" i="1" dirty="0">
                <a:solidFill>
                  <a:srgbClr val="00153E"/>
                </a:solidFill>
                <a:latin typeface="Arial" panose="020B0604020202020204" pitchFamily="34" charset="0"/>
                <a:ea typeface="Calibri" panose="020F0502020204030204" pitchFamily="34" charset="0"/>
                <a:cs typeface="Times New Roman" panose="02020603050405020304" pitchFamily="18" charset="0"/>
              </a:rPr>
              <a:t>Jurisdictional statement </a:t>
            </a:r>
          </a:p>
          <a:p>
            <a:pPr marL="0" indent="0" algn="ctr" defTabSz="457200">
              <a:lnSpc>
                <a:spcPct val="100000"/>
              </a:lnSpc>
              <a:spcBef>
                <a:spcPts val="0"/>
              </a:spcBef>
              <a:buFontTx/>
              <a:buNone/>
              <a:defRPr/>
            </a:pPr>
            <a:r>
              <a:rPr lang="en-US" sz="1400" i="1" dirty="0">
                <a:solidFill>
                  <a:srgbClr val="00153E"/>
                </a:solidFill>
                <a:latin typeface="Arial" panose="020B0604020202020204" pitchFamily="34" charset="0"/>
                <a:ea typeface="Calibri" panose="020F0502020204030204" pitchFamily="34" charset="0"/>
                <a:cs typeface="Times New Roman" panose="02020603050405020304" pitchFamily="18" charset="0"/>
              </a:rPr>
              <a:t>The guidance and/or information contained within this website is subject to the UK regulatory regime and is therefore targeted at consumers based in the UK.</a:t>
            </a:r>
          </a:p>
          <a:p>
            <a:pPr marL="0" indent="0" algn="ctr" defTabSz="457200">
              <a:lnSpc>
                <a:spcPct val="100000"/>
              </a:lnSpc>
              <a:spcBef>
                <a:spcPts val="0"/>
              </a:spcBef>
              <a:buFontTx/>
              <a:buNone/>
              <a:defRPr/>
            </a:pPr>
            <a:endParaRPr lang="en-US" sz="1400" i="1" dirty="0">
              <a:solidFill>
                <a:srgbClr val="00153E"/>
              </a:solidFill>
              <a:latin typeface="Arial" panose="020B0604020202020204" pitchFamily="34" charset="0"/>
              <a:ea typeface="Calibri" panose="020F0502020204030204" pitchFamily="34" charset="0"/>
              <a:cs typeface="Times New Roman" panose="02020603050405020304" pitchFamily="18" charset="0"/>
            </a:endParaRPr>
          </a:p>
          <a:p>
            <a:pPr marL="0" indent="0" algn="ctr" defTabSz="457200">
              <a:lnSpc>
                <a:spcPct val="100000"/>
              </a:lnSpc>
              <a:spcBef>
                <a:spcPts val="0"/>
              </a:spcBef>
              <a:buFontTx/>
              <a:buNone/>
              <a:defRPr/>
            </a:pPr>
            <a:r>
              <a:rPr lang="en-US" sz="1400" b="1" i="1" dirty="0">
                <a:solidFill>
                  <a:srgbClr val="00153E"/>
                </a:solidFill>
                <a:latin typeface="Arial" panose="020B0604020202020204" pitchFamily="34" charset="0"/>
                <a:ea typeface="Calibri" panose="020F0502020204030204" pitchFamily="34" charset="0"/>
                <a:cs typeface="Times New Roman" panose="02020603050405020304" pitchFamily="18" charset="0"/>
              </a:rPr>
              <a:t>Mortgage risk statement</a:t>
            </a:r>
          </a:p>
          <a:p>
            <a:pPr marL="0" indent="0" algn="ctr" defTabSz="457200">
              <a:lnSpc>
                <a:spcPct val="100000"/>
              </a:lnSpc>
              <a:spcBef>
                <a:spcPts val="0"/>
              </a:spcBef>
              <a:buFontTx/>
              <a:buNone/>
              <a:defRPr/>
            </a:pPr>
            <a:r>
              <a:rPr lang="en-US" sz="1400" i="1" dirty="0">
                <a:solidFill>
                  <a:srgbClr val="00153E"/>
                </a:solidFill>
                <a:latin typeface="Arial" panose="020B0604020202020204" pitchFamily="34" charset="0"/>
                <a:ea typeface="Calibri" panose="020F0502020204030204" pitchFamily="34" charset="0"/>
                <a:cs typeface="Times New Roman" panose="02020603050405020304" pitchFamily="18" charset="0"/>
              </a:rPr>
              <a:t>Your home may be repossessed if you do not keep up repayments on your mortgage.</a:t>
            </a:r>
          </a:p>
          <a:p>
            <a:pPr marL="0" indent="0" algn="ctr" defTabSz="457200">
              <a:lnSpc>
                <a:spcPct val="100000"/>
              </a:lnSpc>
              <a:spcBef>
                <a:spcPts val="0"/>
              </a:spcBef>
              <a:buFontTx/>
              <a:buNone/>
              <a:defRPr/>
            </a:pPr>
            <a:br>
              <a:rPr lang="en-GB" sz="1400" i="1" dirty="0">
                <a:solidFill>
                  <a:srgbClr val="00153E"/>
                </a:solidFill>
                <a:latin typeface="Arial" panose="020B0604020202020204" pitchFamily="34" charset="0"/>
                <a:ea typeface="Calibri" panose="020F0502020204030204" pitchFamily="34" charset="0"/>
                <a:cs typeface="Times New Roman" panose="02020603050405020304" pitchFamily="18" charset="0"/>
              </a:rPr>
            </a:br>
            <a:endParaRPr lang="en-GB" sz="1400" i="1" dirty="0">
              <a:solidFill>
                <a:srgbClr val="00153E"/>
              </a:solidFill>
              <a:latin typeface="Arial" panose="020B0604020202020204" pitchFamily="34" charset="0"/>
              <a:ea typeface="Calibri" panose="020F0502020204030204" pitchFamily="34" charset="0"/>
              <a:cs typeface="Times New Roman" panose="02020603050405020304" pitchFamily="18" charset="0"/>
            </a:endParaRPr>
          </a:p>
          <a:p>
            <a:pPr marL="0" indent="0" algn="ctr" defTabSz="457200">
              <a:lnSpc>
                <a:spcPct val="100000"/>
              </a:lnSpc>
              <a:spcBef>
                <a:spcPts val="0"/>
              </a:spcBef>
              <a:buFontTx/>
              <a:buNone/>
              <a:defRPr/>
            </a:pPr>
            <a:r>
              <a:rPr lang="en-US" sz="1400" b="1" i="1" dirty="0">
                <a:solidFill>
                  <a:srgbClr val="00153E"/>
                </a:solidFill>
                <a:latin typeface="Arial" panose="020B0604020202020204" pitchFamily="34" charset="0"/>
                <a:ea typeface="Calibri" panose="020F0502020204030204" pitchFamily="34" charset="0"/>
                <a:cs typeface="Times New Roman" panose="02020603050405020304" pitchFamily="18" charset="0"/>
              </a:rPr>
              <a:t>Mandeep </a:t>
            </a:r>
            <a:r>
              <a:rPr lang="en-US" sz="1400" b="1" i="1" dirty="0" err="1">
                <a:solidFill>
                  <a:srgbClr val="00153E"/>
                </a:solidFill>
                <a:latin typeface="Arial" panose="020B0604020202020204" pitchFamily="34" charset="0"/>
                <a:ea typeface="Calibri" panose="020F0502020204030204" pitchFamily="34" charset="0"/>
                <a:cs typeface="Times New Roman" panose="02020603050405020304" pitchFamily="18" charset="0"/>
              </a:rPr>
              <a:t>Meetcha</a:t>
            </a:r>
            <a:r>
              <a:rPr lang="en-US" sz="1400" b="1" i="1" dirty="0">
                <a:solidFill>
                  <a:srgbClr val="00153E"/>
                </a:solidFill>
                <a:latin typeface="Arial" panose="020B0604020202020204" pitchFamily="34" charset="0"/>
                <a:ea typeface="Calibri" panose="020F0502020204030204" pitchFamily="34" charset="0"/>
                <a:cs typeface="Times New Roman" panose="02020603050405020304" pitchFamily="18" charset="0"/>
              </a:rPr>
              <a:t>, trading as Own Your Mortgage, is an Appointed Representative of HL Partnership Limited which</a:t>
            </a:r>
            <a:br>
              <a:rPr lang="en-US" sz="1400" b="1" i="1" dirty="0">
                <a:solidFill>
                  <a:srgbClr val="00153E"/>
                </a:solidFill>
                <a:latin typeface="Arial" panose="020B0604020202020204" pitchFamily="34" charset="0"/>
                <a:ea typeface="Calibri" panose="020F0502020204030204" pitchFamily="34" charset="0"/>
                <a:cs typeface="Times New Roman" panose="02020603050405020304" pitchFamily="18" charset="0"/>
              </a:rPr>
            </a:br>
            <a:r>
              <a:rPr lang="en-US" sz="1400" b="1" i="1" dirty="0">
                <a:solidFill>
                  <a:srgbClr val="00153E"/>
                </a:solidFill>
                <a:latin typeface="Arial" panose="020B0604020202020204" pitchFamily="34" charset="0"/>
                <a:ea typeface="Calibri" panose="020F0502020204030204" pitchFamily="34" charset="0"/>
                <a:cs typeface="Times New Roman" panose="02020603050405020304" pitchFamily="18" charset="0"/>
              </a:rPr>
              <a:t>is </a:t>
            </a:r>
            <a:r>
              <a:rPr lang="en-US" sz="1400" b="1" i="1" dirty="0" err="1">
                <a:solidFill>
                  <a:srgbClr val="00153E"/>
                </a:solidFill>
                <a:latin typeface="Arial" panose="020B0604020202020204" pitchFamily="34" charset="0"/>
                <a:ea typeface="Calibri" panose="020F0502020204030204" pitchFamily="34" charset="0"/>
                <a:cs typeface="Times New Roman" panose="02020603050405020304" pitchFamily="18" charset="0"/>
              </a:rPr>
              <a:t>authorised</a:t>
            </a:r>
            <a:r>
              <a:rPr lang="en-US" sz="1400" b="1" i="1" dirty="0">
                <a:solidFill>
                  <a:srgbClr val="00153E"/>
                </a:solidFill>
                <a:latin typeface="Arial" panose="020B0604020202020204" pitchFamily="34" charset="0"/>
                <a:ea typeface="Calibri" panose="020F0502020204030204" pitchFamily="34" charset="0"/>
                <a:cs typeface="Times New Roman" panose="02020603050405020304" pitchFamily="18" charset="0"/>
              </a:rPr>
              <a:t> and regulated by the Financial Conduct Authority.</a:t>
            </a:r>
            <a:br>
              <a:rPr lang="en-GB" sz="1400" b="1" i="1" dirty="0">
                <a:solidFill>
                  <a:srgbClr val="00153E"/>
                </a:solidFill>
                <a:highlight>
                  <a:srgbClr val="FFFF00"/>
                </a:highlight>
                <a:latin typeface="Arial" panose="020B0604020202020204" pitchFamily="34" charset="0"/>
                <a:ea typeface="Calibri" panose="020F0502020204030204" pitchFamily="34" charset="0"/>
                <a:cs typeface="Times New Roman" panose="02020603050405020304" pitchFamily="18" charset="0"/>
              </a:rPr>
            </a:br>
            <a:endParaRPr lang="en-GB" sz="1400" b="1" i="1" dirty="0">
              <a:solidFill>
                <a:srgbClr val="00153E"/>
              </a:solidFill>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0" indent="0" algn="ctr" defTabSz="457200">
              <a:lnSpc>
                <a:spcPct val="100000"/>
              </a:lnSpc>
              <a:spcBef>
                <a:spcPts val="0"/>
              </a:spcBef>
              <a:buFontTx/>
              <a:buNone/>
              <a:defRPr/>
            </a:pPr>
            <a:r>
              <a:rPr lang="en-GB" sz="1400" b="1" dirty="0">
                <a:solidFill>
                  <a:srgbClr val="00153E"/>
                </a:solidFill>
                <a:latin typeface="Arial" panose="020B0604020202020204" pitchFamily="34" charset="0"/>
                <a:cs typeface="Arial" panose="020B0604020202020204" pitchFamily="34" charset="0"/>
              </a:rPr>
              <a:t>There may be a fee payable for mortgage advice. The precise amount will depend upon your circumstances.</a:t>
            </a:r>
          </a:p>
        </p:txBody>
      </p:sp>
      <p:sp>
        <p:nvSpPr>
          <p:cNvPr id="2" name="TextBox 1">
            <a:extLst>
              <a:ext uri="{FF2B5EF4-FFF2-40B4-BE49-F238E27FC236}">
                <a16:creationId xmlns:a16="http://schemas.microsoft.com/office/drawing/2014/main" id="{728D995C-317E-9E4A-EDA7-5CD6BA46B4EC}"/>
              </a:ext>
            </a:extLst>
          </p:cNvPr>
          <p:cNvSpPr txBox="1"/>
          <p:nvPr/>
        </p:nvSpPr>
        <p:spPr>
          <a:xfrm>
            <a:off x="10385571" y="6384022"/>
            <a:ext cx="1895912" cy="246221"/>
          </a:xfrm>
          <a:prstGeom prst="rect">
            <a:avLst/>
          </a:prstGeom>
          <a:noFill/>
        </p:spPr>
        <p:txBody>
          <a:bodyPr wrap="square" rtlCol="0">
            <a:spAutoFit/>
          </a:bodyPr>
          <a:lstStyle/>
          <a:p>
            <a:r>
              <a:rPr lang="en-GB" sz="1000" dirty="0">
                <a:effectLst/>
                <a:latin typeface="Arial" panose="020B0604020202020204" pitchFamily="34" charset="0"/>
                <a:ea typeface="Times New Roman" panose="02020603050405020304" pitchFamily="18" charset="0"/>
                <a:cs typeface="Arial" panose="020B0604020202020204" pitchFamily="34" charset="0"/>
              </a:rPr>
              <a:t>HLP CG MP001 08/22</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017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c0413d9-46e9-494e-90bc-d64e3439a0fe" xsi:nil="true"/>
    <lcf76f155ced4ddcb4097134ff3c332f xmlns="c9da0649-28d2-4a22-ab4e-51ff4fa1185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3CF88442A7DE4FA3682F96DDCCD779" ma:contentTypeVersion="15" ma:contentTypeDescription="Create a new document." ma:contentTypeScope="" ma:versionID="a5dad151334f4b599c1ea4c534942128">
  <xsd:schema xmlns:xsd="http://www.w3.org/2001/XMLSchema" xmlns:xs="http://www.w3.org/2001/XMLSchema" xmlns:p="http://schemas.microsoft.com/office/2006/metadata/properties" xmlns:ns2="c9da0649-28d2-4a22-ab4e-51ff4fa1185a" xmlns:ns3="1c0413d9-46e9-494e-90bc-d64e3439a0fe" targetNamespace="http://schemas.microsoft.com/office/2006/metadata/properties" ma:root="true" ma:fieldsID="90193450dbad6c0d886a6ce104f6764a" ns2:_="" ns3:_="">
    <xsd:import namespace="c9da0649-28d2-4a22-ab4e-51ff4fa1185a"/>
    <xsd:import namespace="1c0413d9-46e9-494e-90bc-d64e3439a0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da0649-28d2-4a22-ab4e-51ff4fa11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7a0be93-49be-4941-ba78-54f614507f9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0413d9-46e9-494e-90bc-d64e3439a0f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5bb09b6-aea5-4d7d-8e84-31f9fdc9daae}" ma:internalName="TaxCatchAll" ma:showField="CatchAllData" ma:web="1c0413d9-46e9-494e-90bc-d64e3439a0f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F7A653-642F-4A03-9D74-98D6432F700B}">
  <ds:schemaRefs>
    <ds:schemaRef ds:uri="http://schemas.microsoft.com/sharepoint/v3/contenttype/forms"/>
  </ds:schemaRefs>
</ds:datastoreItem>
</file>

<file path=customXml/itemProps2.xml><?xml version="1.0" encoding="utf-8"?>
<ds:datastoreItem xmlns:ds="http://schemas.openxmlformats.org/officeDocument/2006/customXml" ds:itemID="{26FB9A30-62FE-4AAB-B56D-ABE757A38FAF}">
  <ds:schemaRefs>
    <ds:schemaRef ds:uri="http://schemas.microsoft.com/office/2006/metadata/properties"/>
    <ds:schemaRef ds:uri="http://schemas.microsoft.com/office/infopath/2007/PartnerControls"/>
    <ds:schemaRef ds:uri="1c0413d9-46e9-494e-90bc-d64e3439a0fe"/>
    <ds:schemaRef ds:uri="c9da0649-28d2-4a22-ab4e-51ff4fa1185a"/>
  </ds:schemaRefs>
</ds:datastoreItem>
</file>

<file path=customXml/itemProps3.xml><?xml version="1.0" encoding="utf-8"?>
<ds:datastoreItem xmlns:ds="http://schemas.openxmlformats.org/officeDocument/2006/customXml" ds:itemID="{CDDF7435-8AC5-4696-8142-14FD7FF75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da0649-28d2-4a22-ab4e-51ff4fa1185a"/>
    <ds:schemaRef ds:uri="1c0413d9-46e9-494e-90bc-d64e3439a0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251</TotalTime>
  <Words>674</Words>
  <Application>Microsoft Office PowerPoint</Application>
  <PresentationFormat>Widescreen</PresentationFormat>
  <Paragraphs>62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Own Your Mortgage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Refresh Professional Advice</dc:title>
  <dc:creator>Alan Clark</dc:creator>
  <cp:lastModifiedBy>Ethan Gillett</cp:lastModifiedBy>
  <cp:revision>20</cp:revision>
  <dcterms:created xsi:type="dcterms:W3CDTF">2022-07-20T08:25:03Z</dcterms:created>
  <dcterms:modified xsi:type="dcterms:W3CDTF">2024-02-08T13:31:45Z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0x010100A63CF88442A7DE4FA3682F96DDCCD779</vt:lpwstr>
  </property>
  <property fmtid="{D5CDD505-2E9C-101B-9397-08002B2CF9AE}" pid="3" name="Order">
    <vt:r8>12112100</vt:r8>
  </property>
  <property fmtid="{D5CDD505-2E9C-101B-9397-08002B2CF9AE}" pid="4" name="MediaServiceImageTags">
    <vt:lpwstr/>
  </property>
</Properties>
</file>