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4" r:id="rId6"/>
    <p:sldId id="269" r:id="rId7"/>
    <p:sldId id="258" r:id="rId8"/>
    <p:sldId id="277" r:id="rId9"/>
    <p:sldId id="276" r:id="rId10"/>
    <p:sldId id="273" r:id="rId11"/>
    <p:sldId id="272" r:id="rId12"/>
    <p:sldId id="275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5" userDrawn="1">
          <p15:clr>
            <a:srgbClr val="A4A3A4"/>
          </p15:clr>
        </p15:guide>
        <p15:guide id="2" orient="horz" pos="1742">
          <p15:clr>
            <a:srgbClr val="A4A3A4"/>
          </p15:clr>
        </p15:guide>
        <p15:guide id="3" orient="horz" pos="4110" userDrawn="1">
          <p15:clr>
            <a:srgbClr val="A4A3A4"/>
          </p15:clr>
        </p15:guide>
        <p15:guide id="4" pos="2890">
          <p15:clr>
            <a:srgbClr val="A4A3A4"/>
          </p15:clr>
        </p15:guide>
        <p15:guide id="5" pos="431" userDrawn="1">
          <p15:clr>
            <a:srgbClr val="A4A3A4"/>
          </p15:clr>
        </p15:guide>
        <p15:guide id="6" orient="horz" pos="890" userDrawn="1">
          <p15:clr>
            <a:srgbClr val="A4A3A4"/>
          </p15:clr>
        </p15:guide>
        <p15:guide id="7" pos="4377" userDrawn="1">
          <p15:clr>
            <a:srgbClr val="A4A3A4"/>
          </p15:clr>
        </p15:guide>
        <p15:guide id="8" pos="2018" userDrawn="1">
          <p15:clr>
            <a:srgbClr val="A4A3A4"/>
          </p15:clr>
        </p15:guide>
        <p15:guide id="9" pos="3855" userDrawn="1">
          <p15:clr>
            <a:srgbClr val="A4A3A4"/>
          </p15:clr>
        </p15:guide>
        <p15:guide id="10" orient="horz" pos="1230" userDrawn="1">
          <p15:clr>
            <a:srgbClr val="A4A3A4"/>
          </p15:clr>
        </p15:guide>
        <p15:guide id="11" orient="horz" pos="3589" userDrawn="1">
          <p15:clr>
            <a:srgbClr val="A4A3A4"/>
          </p15:clr>
        </p15:guide>
        <p15:guide id="12" orient="horz" pos="278" userDrawn="1">
          <p15:clr>
            <a:srgbClr val="A4A3A4"/>
          </p15:clr>
        </p15:guide>
        <p15:guide id="13" orient="horz" pos="640" userDrawn="1">
          <p15:clr>
            <a:srgbClr val="A4A3A4"/>
          </p15:clr>
        </p15:guide>
        <p15:guide id="14" pos="272" userDrawn="1">
          <p15:clr>
            <a:srgbClr val="A4A3A4"/>
          </p15:clr>
        </p15:guide>
        <p15:guide id="15" pos="1383" userDrawn="1">
          <p15:clr>
            <a:srgbClr val="A4A3A4"/>
          </p15:clr>
        </p15:guide>
        <p15:guide id="16" orient="horz" pos="30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C1B321-1B86-48C9-A2C0-A97DA0E24565}" v="92" dt="2023-04-03T10:47:19.4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24" autoAdjust="0"/>
  </p:normalViewPr>
  <p:slideViewPr>
    <p:cSldViewPr snapToGrid="0" snapToObjects="1" showGuides="1">
      <p:cViewPr varScale="1">
        <p:scale>
          <a:sx n="73" d="100"/>
          <a:sy n="73" d="100"/>
        </p:scale>
        <p:origin x="846" y="66"/>
      </p:cViewPr>
      <p:guideLst>
        <p:guide orient="horz" pos="3385"/>
        <p:guide orient="horz" pos="1742"/>
        <p:guide orient="horz" pos="4110"/>
        <p:guide pos="2890"/>
        <p:guide pos="431"/>
        <p:guide orient="horz" pos="890"/>
        <p:guide pos="4377"/>
        <p:guide pos="2018"/>
        <p:guide pos="3855"/>
        <p:guide orient="horz" pos="1230"/>
        <p:guide orient="horz" pos="3589"/>
        <p:guide orient="horz" pos="278"/>
        <p:guide orient="horz" pos="640"/>
        <p:guide pos="272"/>
        <p:guide pos="1383"/>
        <p:guide orient="horz" pos="309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Wilde" userId="692a364b-6429-4de7-aa5c-78b3f07b98bb" providerId="ADAL" clId="{C3C1B321-1B86-48C9-A2C0-A97DA0E24565}"/>
    <pc:docChg chg="undo redo custSel delSld modSld">
      <pc:chgData name="Mark Wilde" userId="692a364b-6429-4de7-aa5c-78b3f07b98bb" providerId="ADAL" clId="{C3C1B321-1B86-48C9-A2C0-A97DA0E24565}" dt="2023-04-03T10:47:43.352" v="677" actId="1036"/>
      <pc:docMkLst>
        <pc:docMk/>
      </pc:docMkLst>
      <pc:sldChg chg="addSp delSp modSp mod setBg">
        <pc:chgData name="Mark Wilde" userId="692a364b-6429-4de7-aa5c-78b3f07b98bb" providerId="ADAL" clId="{C3C1B321-1B86-48C9-A2C0-A97DA0E24565}" dt="2023-04-03T09:49:33.236" v="88" actId="1076"/>
        <pc:sldMkLst>
          <pc:docMk/>
          <pc:sldMk cId="921168993" sldId="256"/>
        </pc:sldMkLst>
        <pc:spChg chg="del mod">
          <ac:chgData name="Mark Wilde" userId="692a364b-6429-4de7-aa5c-78b3f07b98bb" providerId="ADAL" clId="{C3C1B321-1B86-48C9-A2C0-A97DA0E24565}" dt="2023-04-03T09:38:45.219" v="12" actId="478"/>
          <ac:spMkLst>
            <pc:docMk/>
            <pc:sldMk cId="921168993" sldId="256"/>
            <ac:spMk id="5" creationId="{1D361F99-3C0B-E0FD-AFC8-862D05B8EE89}"/>
          </ac:spMkLst>
        </pc:spChg>
        <pc:spChg chg="mod">
          <ac:chgData name="Mark Wilde" userId="692a364b-6429-4de7-aa5c-78b3f07b98bb" providerId="ADAL" clId="{C3C1B321-1B86-48C9-A2C0-A97DA0E24565}" dt="2023-04-03T09:41:16.209" v="43" actId="122"/>
          <ac:spMkLst>
            <pc:docMk/>
            <pc:sldMk cId="921168993" sldId="256"/>
            <ac:spMk id="7" creationId="{00000000-0000-0000-0000-000000000000}"/>
          </ac:spMkLst>
        </pc:spChg>
        <pc:spChg chg="del">
          <ac:chgData name="Mark Wilde" userId="692a364b-6429-4de7-aa5c-78b3f07b98bb" providerId="ADAL" clId="{C3C1B321-1B86-48C9-A2C0-A97DA0E24565}" dt="2023-04-03T09:35:37.672" v="4" actId="478"/>
          <ac:spMkLst>
            <pc:docMk/>
            <pc:sldMk cId="921168993" sldId="256"/>
            <ac:spMk id="8" creationId="{00000000-0000-0000-0000-000000000000}"/>
          </ac:spMkLst>
        </pc:spChg>
        <pc:spChg chg="add mod">
          <ac:chgData name="Mark Wilde" userId="692a364b-6429-4de7-aa5c-78b3f07b98bb" providerId="ADAL" clId="{C3C1B321-1B86-48C9-A2C0-A97DA0E24565}" dt="2023-04-03T09:41:56.465" v="47" actId="20577"/>
          <ac:spMkLst>
            <pc:docMk/>
            <pc:sldMk cId="921168993" sldId="256"/>
            <ac:spMk id="11" creationId="{332DDCD7-F985-C470-5606-ADF90A6F69C7}"/>
          </ac:spMkLst>
        </pc:spChg>
        <pc:spChg chg="add mod ord">
          <ac:chgData name="Mark Wilde" userId="692a364b-6429-4de7-aa5c-78b3f07b98bb" providerId="ADAL" clId="{C3C1B321-1B86-48C9-A2C0-A97DA0E24565}" dt="2023-04-03T09:44:42.275" v="59" actId="166"/>
          <ac:spMkLst>
            <pc:docMk/>
            <pc:sldMk cId="921168993" sldId="256"/>
            <ac:spMk id="12" creationId="{03FB6EBC-F922-F410-70C2-2BA6E4FF30EE}"/>
          </ac:spMkLst>
        </pc:spChg>
        <pc:spChg chg="add">
          <ac:chgData name="Mark Wilde" userId="692a364b-6429-4de7-aa5c-78b3f07b98bb" providerId="ADAL" clId="{C3C1B321-1B86-48C9-A2C0-A97DA0E24565}" dt="2023-04-03T09:38:04.245" v="10" actId="26606"/>
          <ac:spMkLst>
            <pc:docMk/>
            <pc:sldMk cId="921168993" sldId="256"/>
            <ac:spMk id="14" creationId="{59A309A7-1751-4ABE-A3C1-EEC40366AD89}"/>
          </ac:spMkLst>
        </pc:spChg>
        <pc:spChg chg="add">
          <ac:chgData name="Mark Wilde" userId="692a364b-6429-4de7-aa5c-78b3f07b98bb" providerId="ADAL" clId="{C3C1B321-1B86-48C9-A2C0-A97DA0E24565}" dt="2023-04-03T09:38:04.245" v="10" actId="26606"/>
          <ac:spMkLst>
            <pc:docMk/>
            <pc:sldMk cId="921168993" sldId="256"/>
            <ac:spMk id="16" creationId="{967D8EB6-EAE1-4F9C-B398-83321E287204}"/>
          </ac:spMkLst>
        </pc:spChg>
        <pc:picChg chg="del">
          <ac:chgData name="Mark Wilde" userId="692a364b-6429-4de7-aa5c-78b3f07b98bb" providerId="ADAL" clId="{C3C1B321-1B86-48C9-A2C0-A97DA0E24565}" dt="2023-04-03T09:35:14.267" v="0" actId="478"/>
          <ac:picMkLst>
            <pc:docMk/>
            <pc:sldMk cId="921168993" sldId="256"/>
            <ac:picMk id="3" creationId="{3364E31A-FBAB-881F-61B2-EAC98EC52612}"/>
          </ac:picMkLst>
        </pc:picChg>
        <pc:picChg chg="add mod">
          <ac:chgData name="Mark Wilde" userId="692a364b-6429-4de7-aa5c-78b3f07b98bb" providerId="ADAL" clId="{C3C1B321-1B86-48C9-A2C0-A97DA0E24565}" dt="2023-04-03T09:38:04.245" v="10" actId="26606"/>
          <ac:picMkLst>
            <pc:docMk/>
            <pc:sldMk cId="921168993" sldId="256"/>
            <ac:picMk id="4" creationId="{5E3F309B-0F3D-01F8-2834-ECE3A6EC6F0C}"/>
          </ac:picMkLst>
        </pc:picChg>
        <pc:picChg chg="del">
          <ac:chgData name="Mark Wilde" userId="692a364b-6429-4de7-aa5c-78b3f07b98bb" providerId="ADAL" clId="{C3C1B321-1B86-48C9-A2C0-A97DA0E24565}" dt="2023-04-03T09:35:16.976" v="1" actId="478"/>
          <ac:picMkLst>
            <pc:docMk/>
            <pc:sldMk cId="921168993" sldId="256"/>
            <ac:picMk id="6" creationId="{00000000-0000-0000-0000-000000000000}"/>
          </ac:picMkLst>
        </pc:picChg>
        <pc:picChg chg="del mod ord">
          <ac:chgData name="Mark Wilde" userId="692a364b-6429-4de7-aa5c-78b3f07b98bb" providerId="ADAL" clId="{C3C1B321-1B86-48C9-A2C0-A97DA0E24565}" dt="2023-04-03T09:42:27.498" v="50" actId="478"/>
          <ac:picMkLst>
            <pc:docMk/>
            <pc:sldMk cId="921168993" sldId="256"/>
            <ac:picMk id="9" creationId="{E2C0F6E8-F607-F495-02DF-89BF7A733421}"/>
          </ac:picMkLst>
        </pc:picChg>
        <pc:picChg chg="add mod">
          <ac:chgData name="Mark Wilde" userId="692a364b-6429-4de7-aa5c-78b3f07b98bb" providerId="ADAL" clId="{C3C1B321-1B86-48C9-A2C0-A97DA0E24565}" dt="2023-04-03T09:42:24.110" v="49" actId="1076"/>
          <ac:picMkLst>
            <pc:docMk/>
            <pc:sldMk cId="921168993" sldId="256"/>
            <ac:picMk id="13" creationId="{5FBEB4C7-BD9E-E850-89C0-28E180021345}"/>
          </ac:picMkLst>
        </pc:picChg>
        <pc:picChg chg="add del mod modCrop">
          <ac:chgData name="Mark Wilde" userId="692a364b-6429-4de7-aa5c-78b3f07b98bb" providerId="ADAL" clId="{C3C1B321-1B86-48C9-A2C0-A97DA0E24565}" dt="2023-04-03T09:45:08.444" v="60" actId="478"/>
          <ac:picMkLst>
            <pc:docMk/>
            <pc:sldMk cId="921168993" sldId="256"/>
            <ac:picMk id="15" creationId="{2AF2A62A-1BCF-4578-3A44-EAC1B0B847C5}"/>
          </ac:picMkLst>
        </pc:picChg>
        <pc:picChg chg="add del mod ord">
          <ac:chgData name="Mark Wilde" userId="692a364b-6429-4de7-aa5c-78b3f07b98bb" providerId="ADAL" clId="{C3C1B321-1B86-48C9-A2C0-A97DA0E24565}" dt="2023-04-03T09:49:33.236" v="88" actId="1076"/>
          <ac:picMkLst>
            <pc:docMk/>
            <pc:sldMk cId="921168993" sldId="256"/>
            <ac:picMk id="17" creationId="{BDE1C76B-0F77-CBD7-9503-B317DD02FFDF}"/>
          </ac:picMkLst>
        </pc:picChg>
        <pc:picChg chg="add del mod modCrop">
          <ac:chgData name="Mark Wilde" userId="692a364b-6429-4de7-aa5c-78b3f07b98bb" providerId="ADAL" clId="{C3C1B321-1B86-48C9-A2C0-A97DA0E24565}" dt="2023-04-03T09:48:42.013" v="80"/>
          <ac:picMkLst>
            <pc:docMk/>
            <pc:sldMk cId="921168993" sldId="256"/>
            <ac:picMk id="18" creationId="{3CB9D07F-B84C-4EC5-BA1F-7A03C95A90BF}"/>
          </ac:picMkLst>
        </pc:picChg>
      </pc:sldChg>
      <pc:sldChg chg="addSp delSp modSp mod setBg setClrOvrMap">
        <pc:chgData name="Mark Wilde" userId="692a364b-6429-4de7-aa5c-78b3f07b98bb" providerId="ADAL" clId="{C3C1B321-1B86-48C9-A2C0-A97DA0E24565}" dt="2023-04-03T10:26:31.367" v="512" actId="1076"/>
        <pc:sldMkLst>
          <pc:docMk/>
          <pc:sldMk cId="1153491639" sldId="258"/>
        </pc:sldMkLst>
        <pc:spChg chg="del mod">
          <ac:chgData name="Mark Wilde" userId="692a364b-6429-4de7-aa5c-78b3f07b98bb" providerId="ADAL" clId="{C3C1B321-1B86-48C9-A2C0-A97DA0E24565}" dt="2023-04-03T10:16:29.511" v="485" actId="478"/>
          <ac:spMkLst>
            <pc:docMk/>
            <pc:sldMk cId="1153491639" sldId="258"/>
            <ac:spMk id="3" creationId="{49320D18-3707-E29B-2D91-F1EA2AAA2FC5}"/>
          </ac:spMkLst>
        </pc:spChg>
        <pc:spChg chg="mod">
          <ac:chgData name="Mark Wilde" userId="692a364b-6429-4de7-aa5c-78b3f07b98bb" providerId="ADAL" clId="{C3C1B321-1B86-48C9-A2C0-A97DA0E24565}" dt="2023-04-03T10:14:11.099" v="437" actId="207"/>
          <ac:spMkLst>
            <pc:docMk/>
            <pc:sldMk cId="1153491639" sldId="258"/>
            <ac:spMk id="7" creationId="{00000000-0000-0000-0000-000000000000}"/>
          </ac:spMkLst>
        </pc:spChg>
        <pc:spChg chg="add del">
          <ac:chgData name="Mark Wilde" userId="692a364b-6429-4de7-aa5c-78b3f07b98bb" providerId="ADAL" clId="{C3C1B321-1B86-48C9-A2C0-A97DA0E24565}" dt="2023-04-03T10:13:34.105" v="431" actId="26606"/>
          <ac:spMkLst>
            <pc:docMk/>
            <pc:sldMk cId="1153491639" sldId="258"/>
            <ac:spMk id="15" creationId="{9228552E-C8B1-4A80-8448-0787CE0FC704}"/>
          </ac:spMkLst>
        </pc:spChg>
        <pc:graphicFrameChg chg="mod ord modGraphic">
          <ac:chgData name="Mark Wilde" userId="692a364b-6429-4de7-aa5c-78b3f07b98bb" providerId="ADAL" clId="{C3C1B321-1B86-48C9-A2C0-A97DA0E24565}" dt="2023-04-03T10:26:31.367" v="512" actId="1076"/>
          <ac:graphicFrameMkLst>
            <pc:docMk/>
            <pc:sldMk cId="1153491639" sldId="258"/>
            <ac:graphicFrameMk id="9" creationId="{00000000-0000-0000-0000-000000000000}"/>
          </ac:graphicFrameMkLst>
        </pc:graphicFrameChg>
        <pc:picChg chg="add del mod">
          <ac:chgData name="Mark Wilde" userId="692a364b-6429-4de7-aa5c-78b3f07b98bb" providerId="ADAL" clId="{C3C1B321-1B86-48C9-A2C0-A97DA0E24565}" dt="2023-04-03T10:13:04.557" v="426" actId="478"/>
          <ac:picMkLst>
            <pc:docMk/>
            <pc:sldMk cId="1153491639" sldId="258"/>
            <ac:picMk id="4" creationId="{EBB96C2D-52C9-F6B6-65EB-9483AFCDDBBA}"/>
          </ac:picMkLst>
        </pc:picChg>
        <pc:picChg chg="del">
          <ac:chgData name="Mark Wilde" userId="692a364b-6429-4de7-aa5c-78b3f07b98bb" providerId="ADAL" clId="{C3C1B321-1B86-48C9-A2C0-A97DA0E24565}" dt="2023-04-03T10:16:30.902" v="486" actId="478"/>
          <ac:picMkLst>
            <pc:docMk/>
            <pc:sldMk cId="1153491639" sldId="258"/>
            <ac:picMk id="5" creationId="{5BA24E09-4031-31F4-905D-7AA085B3D779}"/>
          </ac:picMkLst>
        </pc:picChg>
        <pc:picChg chg="del">
          <ac:chgData name="Mark Wilde" userId="692a364b-6429-4de7-aa5c-78b3f07b98bb" providerId="ADAL" clId="{C3C1B321-1B86-48C9-A2C0-A97DA0E24565}" dt="2023-04-03T09:56:48.222" v="129" actId="478"/>
          <ac:picMkLst>
            <pc:docMk/>
            <pc:sldMk cId="1153491639" sldId="258"/>
            <ac:picMk id="6" creationId="{D4896685-96BE-994E-C791-B3C5545D215B}"/>
          </ac:picMkLst>
        </pc:picChg>
        <pc:picChg chg="add mod">
          <ac:chgData name="Mark Wilde" userId="692a364b-6429-4de7-aa5c-78b3f07b98bb" providerId="ADAL" clId="{C3C1B321-1B86-48C9-A2C0-A97DA0E24565}" dt="2023-04-03T10:13:58.325" v="436" actId="1076"/>
          <ac:picMkLst>
            <pc:docMk/>
            <pc:sldMk cId="1153491639" sldId="258"/>
            <ac:picMk id="8" creationId="{C896CBDE-D886-9F51-A107-FD530EF25056}"/>
          </ac:picMkLst>
        </pc:picChg>
        <pc:picChg chg="add del">
          <ac:chgData name="Mark Wilde" userId="692a364b-6429-4de7-aa5c-78b3f07b98bb" providerId="ADAL" clId="{C3C1B321-1B86-48C9-A2C0-A97DA0E24565}" dt="2023-04-03T10:13:31.696" v="429" actId="26606"/>
          <ac:picMkLst>
            <pc:docMk/>
            <pc:sldMk cId="1153491639" sldId="258"/>
            <ac:picMk id="11" creationId="{375B8152-0747-CD1F-1B05-58EF73820114}"/>
          </ac:picMkLst>
        </pc:picChg>
        <pc:picChg chg="add del">
          <ac:chgData name="Mark Wilde" userId="692a364b-6429-4de7-aa5c-78b3f07b98bb" providerId="ADAL" clId="{C3C1B321-1B86-48C9-A2C0-A97DA0E24565}" dt="2023-04-03T10:13:34.105" v="431" actId="26606"/>
          <ac:picMkLst>
            <pc:docMk/>
            <pc:sldMk cId="1153491639" sldId="258"/>
            <ac:picMk id="13" creationId="{C722B715-18E7-5708-FE56-182E5BF5DF7E}"/>
          </ac:picMkLst>
        </pc:picChg>
        <pc:picChg chg="add">
          <ac:chgData name="Mark Wilde" userId="692a364b-6429-4de7-aa5c-78b3f07b98bb" providerId="ADAL" clId="{C3C1B321-1B86-48C9-A2C0-A97DA0E24565}" dt="2023-04-03T10:13:34.266" v="432" actId="26606"/>
          <ac:picMkLst>
            <pc:docMk/>
            <pc:sldMk cId="1153491639" sldId="258"/>
            <ac:picMk id="17" creationId="{375B8152-0747-CD1F-1B05-58EF73820114}"/>
          </ac:picMkLst>
        </pc:picChg>
      </pc:sldChg>
      <pc:sldChg chg="addSp delSp modSp mod">
        <pc:chgData name="Mark Wilde" userId="692a364b-6429-4de7-aa5c-78b3f07b98bb" providerId="ADAL" clId="{C3C1B321-1B86-48C9-A2C0-A97DA0E24565}" dt="2023-04-03T10:11:12.668" v="386" actId="1076"/>
        <pc:sldMkLst>
          <pc:docMk/>
          <pc:sldMk cId="1153491639" sldId="260"/>
        </pc:sldMkLst>
        <pc:spChg chg="mod">
          <ac:chgData name="Mark Wilde" userId="692a364b-6429-4de7-aa5c-78b3f07b98bb" providerId="ADAL" clId="{C3C1B321-1B86-48C9-A2C0-A97DA0E24565}" dt="2023-04-03T10:11:12.668" v="386" actId="1076"/>
          <ac:spMkLst>
            <pc:docMk/>
            <pc:sldMk cId="1153491639" sldId="260"/>
            <ac:spMk id="5" creationId="{00000000-0000-0000-0000-000000000000}"/>
          </ac:spMkLst>
        </pc:spChg>
        <pc:spChg chg="mod">
          <ac:chgData name="Mark Wilde" userId="692a364b-6429-4de7-aa5c-78b3f07b98bb" providerId="ADAL" clId="{C3C1B321-1B86-48C9-A2C0-A97DA0E24565}" dt="2023-04-03T10:06:00.754" v="269" actId="1035"/>
          <ac:spMkLst>
            <pc:docMk/>
            <pc:sldMk cId="1153491639" sldId="260"/>
            <ac:spMk id="6" creationId="{00000000-0000-0000-0000-000000000000}"/>
          </ac:spMkLst>
        </pc:spChg>
        <pc:spChg chg="add mod">
          <ac:chgData name="Mark Wilde" userId="692a364b-6429-4de7-aa5c-78b3f07b98bb" providerId="ADAL" clId="{C3C1B321-1B86-48C9-A2C0-A97DA0E24565}" dt="2023-04-03T10:10:49.087" v="378" actId="14100"/>
          <ac:spMkLst>
            <pc:docMk/>
            <pc:sldMk cId="1153491639" sldId="260"/>
            <ac:spMk id="7" creationId="{98785631-A3BE-AE18-7553-58A916D8EE6D}"/>
          </ac:spMkLst>
        </pc:spChg>
        <pc:spChg chg="add mod">
          <ac:chgData name="Mark Wilde" userId="692a364b-6429-4de7-aa5c-78b3f07b98bb" providerId="ADAL" clId="{C3C1B321-1B86-48C9-A2C0-A97DA0E24565}" dt="2023-04-03T10:11:06.070" v="385" actId="20577"/>
          <ac:spMkLst>
            <pc:docMk/>
            <pc:sldMk cId="1153491639" sldId="260"/>
            <ac:spMk id="8" creationId="{324AC5F8-CAEE-E4C8-14FF-8E4A1A38C930}"/>
          </ac:spMkLst>
        </pc:spChg>
        <pc:spChg chg="add del mod">
          <ac:chgData name="Mark Wilde" userId="692a364b-6429-4de7-aa5c-78b3f07b98bb" providerId="ADAL" clId="{C3C1B321-1B86-48C9-A2C0-A97DA0E24565}" dt="2023-04-03T10:09:38.980" v="331" actId="22"/>
          <ac:spMkLst>
            <pc:docMk/>
            <pc:sldMk cId="1153491639" sldId="260"/>
            <ac:spMk id="10" creationId="{BB90C90B-1B92-B6F0-D153-51281310C06D}"/>
          </ac:spMkLst>
        </pc:spChg>
        <pc:picChg chg="add mod">
          <ac:chgData name="Mark Wilde" userId="692a364b-6429-4de7-aa5c-78b3f07b98bb" providerId="ADAL" clId="{C3C1B321-1B86-48C9-A2C0-A97DA0E24565}" dt="2023-04-03T10:06:00.754" v="269" actId="1035"/>
          <ac:picMkLst>
            <pc:docMk/>
            <pc:sldMk cId="1153491639" sldId="260"/>
            <ac:picMk id="2" creationId="{739A610F-A45D-E916-5D37-2E3D99CBA0BA}"/>
          </ac:picMkLst>
        </pc:picChg>
        <pc:picChg chg="del">
          <ac:chgData name="Mark Wilde" userId="692a364b-6429-4de7-aa5c-78b3f07b98bb" providerId="ADAL" clId="{C3C1B321-1B86-48C9-A2C0-A97DA0E24565}" dt="2023-04-03T10:04:29.423" v="229" actId="478"/>
          <ac:picMkLst>
            <pc:docMk/>
            <pc:sldMk cId="1153491639" sldId="260"/>
            <ac:picMk id="4" creationId="{00000000-0000-0000-0000-000000000000}"/>
          </ac:picMkLst>
        </pc:picChg>
        <pc:picChg chg="del">
          <ac:chgData name="Mark Wilde" userId="692a364b-6429-4de7-aa5c-78b3f07b98bb" providerId="ADAL" clId="{C3C1B321-1B86-48C9-A2C0-A97DA0E24565}" dt="2023-04-03T10:05:52.060" v="245" actId="478"/>
          <ac:picMkLst>
            <pc:docMk/>
            <pc:sldMk cId="1153491639" sldId="260"/>
            <ac:picMk id="11" creationId="{BECEA6C2-FB61-49EA-8055-B458447BAB6A}"/>
          </ac:picMkLst>
        </pc:picChg>
      </pc:sldChg>
      <pc:sldChg chg="addSp delSp modSp mod">
        <pc:chgData name="Mark Wilde" userId="692a364b-6429-4de7-aa5c-78b3f07b98bb" providerId="ADAL" clId="{C3C1B321-1B86-48C9-A2C0-A97DA0E24565}" dt="2023-04-03T10:29:05.128" v="584" actId="20577"/>
        <pc:sldMkLst>
          <pc:docMk/>
          <pc:sldMk cId="3859323053" sldId="269"/>
        </pc:sldMkLst>
        <pc:spChg chg="mod">
          <ac:chgData name="Mark Wilde" userId="692a364b-6429-4de7-aa5c-78b3f07b98bb" providerId="ADAL" clId="{C3C1B321-1B86-48C9-A2C0-A97DA0E24565}" dt="2023-04-03T09:49:56.768" v="97" actId="20577"/>
          <ac:spMkLst>
            <pc:docMk/>
            <pc:sldMk cId="3859323053" sldId="269"/>
            <ac:spMk id="2" creationId="{00000000-0000-0000-0000-000000000000}"/>
          </ac:spMkLst>
        </pc:spChg>
        <pc:spChg chg="mod">
          <ac:chgData name="Mark Wilde" userId="692a364b-6429-4de7-aa5c-78b3f07b98bb" providerId="ADAL" clId="{C3C1B321-1B86-48C9-A2C0-A97DA0E24565}" dt="2023-04-03T10:29:05.128" v="584" actId="20577"/>
          <ac:spMkLst>
            <pc:docMk/>
            <pc:sldMk cId="3859323053" sldId="269"/>
            <ac:spMk id="3" creationId="{00000000-0000-0000-0000-000000000000}"/>
          </ac:spMkLst>
        </pc:spChg>
        <pc:picChg chg="add mod">
          <ac:chgData name="Mark Wilde" userId="692a364b-6429-4de7-aa5c-78b3f07b98bb" providerId="ADAL" clId="{C3C1B321-1B86-48C9-A2C0-A97DA0E24565}" dt="2023-04-03T09:58:04.487" v="168"/>
          <ac:picMkLst>
            <pc:docMk/>
            <pc:sldMk cId="3859323053" sldId="269"/>
            <ac:picMk id="4" creationId="{2736B284-0CC2-6542-3182-C5A27C39E0A2}"/>
          </ac:picMkLst>
        </pc:picChg>
        <pc:picChg chg="del">
          <ac:chgData name="Mark Wilde" userId="692a364b-6429-4de7-aa5c-78b3f07b98bb" providerId="ADAL" clId="{C3C1B321-1B86-48C9-A2C0-A97DA0E24565}" dt="2023-04-03T09:49:50.215" v="89" actId="478"/>
          <ac:picMkLst>
            <pc:docMk/>
            <pc:sldMk cId="3859323053" sldId="269"/>
            <ac:picMk id="10" creationId="{4395D475-19EE-D61A-6D1E-8AF362246DED}"/>
          </ac:picMkLst>
        </pc:picChg>
      </pc:sldChg>
      <pc:sldChg chg="delSp del mod">
        <pc:chgData name="Mark Wilde" userId="692a364b-6429-4de7-aa5c-78b3f07b98bb" providerId="ADAL" clId="{C3C1B321-1B86-48C9-A2C0-A97DA0E24565}" dt="2023-04-03T09:56:45.056" v="128" actId="47"/>
        <pc:sldMkLst>
          <pc:docMk/>
          <pc:sldMk cId="794121553" sldId="270"/>
        </pc:sldMkLst>
        <pc:picChg chg="del">
          <ac:chgData name="Mark Wilde" userId="692a364b-6429-4de7-aa5c-78b3f07b98bb" providerId="ADAL" clId="{C3C1B321-1B86-48C9-A2C0-A97DA0E24565}" dt="2023-04-03T09:56:07.601" v="126" actId="478"/>
          <ac:picMkLst>
            <pc:docMk/>
            <pc:sldMk cId="794121553" sldId="270"/>
            <ac:picMk id="8" creationId="{754E8DE4-5A26-B513-5106-23FC83A4F3E5}"/>
          </ac:picMkLst>
        </pc:picChg>
        <pc:picChg chg="del">
          <ac:chgData name="Mark Wilde" userId="692a364b-6429-4de7-aa5c-78b3f07b98bb" providerId="ADAL" clId="{C3C1B321-1B86-48C9-A2C0-A97DA0E24565}" dt="2023-04-03T09:56:09.982" v="127" actId="478"/>
          <ac:picMkLst>
            <pc:docMk/>
            <pc:sldMk cId="794121553" sldId="270"/>
            <ac:picMk id="12" creationId="{CD5050D7-E211-267C-7A7C-6CA273449B73}"/>
          </ac:picMkLst>
        </pc:picChg>
      </pc:sldChg>
      <pc:sldChg chg="addSp delSp modSp mod">
        <pc:chgData name="Mark Wilde" userId="692a364b-6429-4de7-aa5c-78b3f07b98bb" providerId="ADAL" clId="{C3C1B321-1B86-48C9-A2C0-A97DA0E24565}" dt="2023-04-03T10:47:43.352" v="677" actId="1036"/>
        <pc:sldMkLst>
          <pc:docMk/>
          <pc:sldMk cId="4226285442" sldId="272"/>
        </pc:sldMkLst>
        <pc:spChg chg="mod">
          <ac:chgData name="Mark Wilde" userId="692a364b-6429-4de7-aa5c-78b3f07b98bb" providerId="ADAL" clId="{C3C1B321-1B86-48C9-A2C0-A97DA0E24565}" dt="2023-04-03T10:45:58.607" v="656" actId="255"/>
          <ac:spMkLst>
            <pc:docMk/>
            <pc:sldMk cId="4226285442" sldId="272"/>
            <ac:spMk id="3" creationId="{00000000-0000-0000-0000-000000000000}"/>
          </ac:spMkLst>
        </pc:spChg>
        <pc:spChg chg="add mod">
          <ac:chgData name="Mark Wilde" userId="692a364b-6429-4de7-aa5c-78b3f07b98bb" providerId="ADAL" clId="{C3C1B321-1B86-48C9-A2C0-A97DA0E24565}" dt="2023-04-03T10:47:43.352" v="677" actId="1036"/>
          <ac:spMkLst>
            <pc:docMk/>
            <pc:sldMk cId="4226285442" sldId="272"/>
            <ac:spMk id="10" creationId="{01E62710-BE63-0741-AECC-0E452280ABE4}"/>
          </ac:spMkLst>
        </pc:spChg>
        <pc:picChg chg="del">
          <ac:chgData name="Mark Wilde" userId="692a364b-6429-4de7-aa5c-78b3f07b98bb" providerId="ADAL" clId="{C3C1B321-1B86-48C9-A2C0-A97DA0E24565}" dt="2023-04-03T10:04:21.894" v="227" actId="478"/>
          <ac:picMkLst>
            <pc:docMk/>
            <pc:sldMk cId="4226285442" sldId="272"/>
            <ac:picMk id="4" creationId="{960AF2FE-6377-841A-5BFA-11D8F09F7A7B}"/>
          </ac:picMkLst>
        </pc:picChg>
        <pc:picChg chg="add del mod">
          <ac:chgData name="Mark Wilde" userId="692a364b-6429-4de7-aa5c-78b3f07b98bb" providerId="ADAL" clId="{C3C1B321-1B86-48C9-A2C0-A97DA0E24565}" dt="2023-04-03T10:12:31.378" v="409" actId="478"/>
          <ac:picMkLst>
            <pc:docMk/>
            <pc:sldMk cId="4226285442" sldId="272"/>
            <ac:picMk id="6" creationId="{370DDDAF-922E-89CC-31D6-A31AF53A216B}"/>
          </ac:picMkLst>
        </pc:picChg>
        <pc:picChg chg="add mod">
          <ac:chgData name="Mark Wilde" userId="692a364b-6429-4de7-aa5c-78b3f07b98bb" providerId="ADAL" clId="{C3C1B321-1B86-48C9-A2C0-A97DA0E24565}" dt="2023-04-03T10:12:44.429" v="424" actId="1037"/>
          <ac:picMkLst>
            <pc:docMk/>
            <pc:sldMk cId="4226285442" sldId="272"/>
            <ac:picMk id="8" creationId="{26D40713-2D6A-BD92-F96F-FCA0571BCC25}"/>
          </ac:picMkLst>
        </pc:picChg>
      </pc:sldChg>
      <pc:sldChg chg="addSp delSp modSp mod">
        <pc:chgData name="Mark Wilde" userId="692a364b-6429-4de7-aa5c-78b3f07b98bb" providerId="ADAL" clId="{C3C1B321-1B86-48C9-A2C0-A97DA0E24565}" dt="2023-04-03T10:20:41.655" v="510" actId="14100"/>
        <pc:sldMkLst>
          <pc:docMk/>
          <pc:sldMk cId="2753324731" sldId="273"/>
        </pc:sldMkLst>
        <pc:spChg chg="mod">
          <ac:chgData name="Mark Wilde" userId="692a364b-6429-4de7-aa5c-78b3f07b98bb" providerId="ADAL" clId="{C3C1B321-1B86-48C9-A2C0-A97DA0E24565}" dt="2023-04-03T10:20:41.655" v="510" actId="14100"/>
          <ac:spMkLst>
            <pc:docMk/>
            <pc:sldMk cId="2753324731" sldId="273"/>
            <ac:spMk id="7" creationId="{00000000-0000-0000-0000-000000000000}"/>
          </ac:spMkLst>
        </pc:spChg>
        <pc:spChg chg="mod">
          <ac:chgData name="Mark Wilde" userId="692a364b-6429-4de7-aa5c-78b3f07b98bb" providerId="ADAL" clId="{C3C1B321-1B86-48C9-A2C0-A97DA0E24565}" dt="2023-04-03T09:59:12.241" v="195" actId="1076"/>
          <ac:spMkLst>
            <pc:docMk/>
            <pc:sldMk cId="2753324731" sldId="273"/>
            <ac:spMk id="13" creationId="{00000000-0000-0000-0000-000000000000}"/>
          </ac:spMkLst>
        </pc:spChg>
        <pc:spChg chg="mod">
          <ac:chgData name="Mark Wilde" userId="692a364b-6429-4de7-aa5c-78b3f07b98bb" providerId="ADAL" clId="{C3C1B321-1B86-48C9-A2C0-A97DA0E24565}" dt="2023-04-03T09:59:12.241" v="195" actId="1076"/>
          <ac:spMkLst>
            <pc:docMk/>
            <pc:sldMk cId="2753324731" sldId="273"/>
            <ac:spMk id="16" creationId="{00000000-0000-0000-0000-000000000000}"/>
          </ac:spMkLst>
        </pc:spChg>
        <pc:spChg chg="mod">
          <ac:chgData name="Mark Wilde" userId="692a364b-6429-4de7-aa5c-78b3f07b98bb" providerId="ADAL" clId="{C3C1B321-1B86-48C9-A2C0-A97DA0E24565}" dt="2023-04-03T09:59:12.241" v="195" actId="1076"/>
          <ac:spMkLst>
            <pc:docMk/>
            <pc:sldMk cId="2753324731" sldId="273"/>
            <ac:spMk id="19" creationId="{00000000-0000-0000-0000-000000000000}"/>
          </ac:spMkLst>
        </pc:spChg>
        <pc:spChg chg="mod">
          <ac:chgData name="Mark Wilde" userId="692a364b-6429-4de7-aa5c-78b3f07b98bb" providerId="ADAL" clId="{C3C1B321-1B86-48C9-A2C0-A97DA0E24565}" dt="2023-04-03T09:59:12.241" v="195" actId="1076"/>
          <ac:spMkLst>
            <pc:docMk/>
            <pc:sldMk cId="2753324731" sldId="273"/>
            <ac:spMk id="21" creationId="{00000000-0000-0000-0000-000000000000}"/>
          </ac:spMkLst>
        </pc:spChg>
        <pc:spChg chg="mod">
          <ac:chgData name="Mark Wilde" userId="692a364b-6429-4de7-aa5c-78b3f07b98bb" providerId="ADAL" clId="{C3C1B321-1B86-48C9-A2C0-A97DA0E24565}" dt="2023-04-03T10:19:50.787" v="504" actId="20577"/>
          <ac:spMkLst>
            <pc:docMk/>
            <pc:sldMk cId="2753324731" sldId="273"/>
            <ac:spMk id="23" creationId="{00000000-0000-0000-0000-000000000000}"/>
          </ac:spMkLst>
        </pc:spChg>
        <pc:spChg chg="mod">
          <ac:chgData name="Mark Wilde" userId="692a364b-6429-4de7-aa5c-78b3f07b98bb" providerId="ADAL" clId="{C3C1B321-1B86-48C9-A2C0-A97DA0E24565}" dt="2023-04-03T10:19:53.692" v="505" actId="20577"/>
          <ac:spMkLst>
            <pc:docMk/>
            <pc:sldMk cId="2753324731" sldId="273"/>
            <ac:spMk id="24" creationId="{00000000-0000-0000-0000-000000000000}"/>
          </ac:spMkLst>
        </pc:spChg>
        <pc:spChg chg="mod">
          <ac:chgData name="Mark Wilde" userId="692a364b-6429-4de7-aa5c-78b3f07b98bb" providerId="ADAL" clId="{C3C1B321-1B86-48C9-A2C0-A97DA0E24565}" dt="2023-04-03T10:19:59.017" v="506" actId="20577"/>
          <ac:spMkLst>
            <pc:docMk/>
            <pc:sldMk cId="2753324731" sldId="273"/>
            <ac:spMk id="25" creationId="{00000000-0000-0000-0000-000000000000}"/>
          </ac:spMkLst>
        </pc:spChg>
        <pc:spChg chg="mod">
          <ac:chgData name="Mark Wilde" userId="692a364b-6429-4de7-aa5c-78b3f07b98bb" providerId="ADAL" clId="{C3C1B321-1B86-48C9-A2C0-A97DA0E24565}" dt="2023-04-03T10:20:05.439" v="507" actId="20577"/>
          <ac:spMkLst>
            <pc:docMk/>
            <pc:sldMk cId="2753324731" sldId="273"/>
            <ac:spMk id="26" creationId="{00000000-0000-0000-0000-000000000000}"/>
          </ac:spMkLst>
        </pc:spChg>
        <pc:spChg chg="del mod">
          <ac:chgData name="Mark Wilde" userId="692a364b-6429-4de7-aa5c-78b3f07b98bb" providerId="ADAL" clId="{C3C1B321-1B86-48C9-A2C0-A97DA0E24565}" dt="2023-04-03T09:59:37.445" v="208" actId="478"/>
          <ac:spMkLst>
            <pc:docMk/>
            <pc:sldMk cId="2753324731" sldId="273"/>
            <ac:spMk id="27" creationId="{00000000-0000-0000-0000-000000000000}"/>
          </ac:spMkLst>
        </pc:spChg>
        <pc:picChg chg="del">
          <ac:chgData name="Mark Wilde" userId="692a364b-6429-4de7-aa5c-78b3f07b98bb" providerId="ADAL" clId="{C3C1B321-1B86-48C9-A2C0-A97DA0E24565}" dt="2023-04-03T09:58:47.011" v="190" actId="478"/>
          <ac:picMkLst>
            <pc:docMk/>
            <pc:sldMk cId="2753324731" sldId="273"/>
            <ac:picMk id="2" creationId="{6F57343C-C883-BE0C-77D8-BCF4CA2459CC}"/>
          </ac:picMkLst>
        </pc:picChg>
        <pc:picChg chg="del">
          <ac:chgData name="Mark Wilde" userId="692a364b-6429-4de7-aa5c-78b3f07b98bb" providerId="ADAL" clId="{C3C1B321-1B86-48C9-A2C0-A97DA0E24565}" dt="2023-04-03T09:59:03.411" v="193" actId="478"/>
          <ac:picMkLst>
            <pc:docMk/>
            <pc:sldMk cId="2753324731" sldId="273"/>
            <ac:picMk id="3" creationId="{A38846EC-0413-E22A-AA20-F28876B9CEFC}"/>
          </ac:picMkLst>
        </pc:picChg>
        <pc:picChg chg="add del mod">
          <ac:chgData name="Mark Wilde" userId="692a364b-6429-4de7-aa5c-78b3f07b98bb" providerId="ADAL" clId="{C3C1B321-1B86-48C9-A2C0-A97DA0E24565}" dt="2023-04-03T09:59:05.538" v="194" actId="478"/>
          <ac:picMkLst>
            <pc:docMk/>
            <pc:sldMk cId="2753324731" sldId="273"/>
            <ac:picMk id="4" creationId="{6581634D-096D-43D8-65AF-309F922A0542}"/>
          </ac:picMkLst>
        </pc:picChg>
        <pc:picChg chg="del">
          <ac:chgData name="Mark Wilde" userId="692a364b-6429-4de7-aa5c-78b3f07b98bb" providerId="ADAL" clId="{C3C1B321-1B86-48C9-A2C0-A97DA0E24565}" dt="2023-04-03T09:58:51.176" v="192" actId="478"/>
          <ac:picMkLst>
            <pc:docMk/>
            <pc:sldMk cId="2753324731" sldId="273"/>
            <ac:picMk id="5" creationId="{6AE964ED-4D4C-435F-9C85-A4E5ABFBA044}"/>
          </ac:picMkLst>
        </pc:picChg>
        <pc:picChg chg="add mod">
          <ac:chgData name="Mark Wilde" userId="692a364b-6429-4de7-aa5c-78b3f07b98bb" providerId="ADAL" clId="{C3C1B321-1B86-48C9-A2C0-A97DA0E24565}" dt="2023-04-03T10:00:23.923" v="219"/>
          <ac:picMkLst>
            <pc:docMk/>
            <pc:sldMk cId="2753324731" sldId="273"/>
            <ac:picMk id="6" creationId="{4975D077-CF6C-69DC-0157-3AF135337DD3}"/>
          </ac:picMkLst>
        </pc:picChg>
        <pc:picChg chg="add mod">
          <ac:chgData name="Mark Wilde" userId="692a364b-6429-4de7-aa5c-78b3f07b98bb" providerId="ADAL" clId="{C3C1B321-1B86-48C9-A2C0-A97DA0E24565}" dt="2023-04-03T10:12:51.569" v="425"/>
          <ac:picMkLst>
            <pc:docMk/>
            <pc:sldMk cId="2753324731" sldId="273"/>
            <ac:picMk id="8" creationId="{12F9122E-81DE-8812-CA08-7ACD26142D80}"/>
          </ac:picMkLst>
        </pc:picChg>
        <pc:picChg chg="add mod modCrop">
          <ac:chgData name="Mark Wilde" userId="692a364b-6429-4de7-aa5c-78b3f07b98bb" providerId="ADAL" clId="{C3C1B321-1B86-48C9-A2C0-A97DA0E24565}" dt="2023-04-03T10:18:59.370" v="501" actId="1037"/>
          <ac:picMkLst>
            <pc:docMk/>
            <pc:sldMk cId="2753324731" sldId="273"/>
            <ac:picMk id="9" creationId="{8808F2DD-CC63-AC8C-1AB1-09D5B64C6E6C}"/>
          </ac:picMkLst>
        </pc:picChg>
        <pc:picChg chg="del mod">
          <ac:chgData name="Mark Wilde" userId="692a364b-6429-4de7-aa5c-78b3f07b98bb" providerId="ADAL" clId="{C3C1B321-1B86-48C9-A2C0-A97DA0E24565}" dt="2023-04-03T09:59:27.435" v="205" actId="478"/>
          <ac:picMkLst>
            <pc:docMk/>
            <pc:sldMk cId="2753324731" sldId="273"/>
            <ac:picMk id="14" creationId="{00000000-0000-0000-0000-000000000000}"/>
          </ac:picMkLst>
        </pc:picChg>
        <pc:picChg chg="mod">
          <ac:chgData name="Mark Wilde" userId="692a364b-6429-4de7-aa5c-78b3f07b98bb" providerId="ADAL" clId="{C3C1B321-1B86-48C9-A2C0-A97DA0E24565}" dt="2023-04-03T09:59:12.241" v="195" actId="1076"/>
          <ac:picMkLst>
            <pc:docMk/>
            <pc:sldMk cId="2753324731" sldId="273"/>
            <ac:picMk id="18" creationId="{00000000-0000-0000-0000-000000000000}"/>
          </ac:picMkLst>
        </pc:picChg>
        <pc:picChg chg="mod">
          <ac:chgData name="Mark Wilde" userId="692a364b-6429-4de7-aa5c-78b3f07b98bb" providerId="ADAL" clId="{C3C1B321-1B86-48C9-A2C0-A97DA0E24565}" dt="2023-04-03T09:59:12.241" v="195" actId="1076"/>
          <ac:picMkLst>
            <pc:docMk/>
            <pc:sldMk cId="2753324731" sldId="273"/>
            <ac:picMk id="20" creationId="{00000000-0000-0000-0000-000000000000}"/>
          </ac:picMkLst>
        </pc:picChg>
      </pc:sldChg>
      <pc:sldChg chg="addSp delSp modSp mod">
        <pc:chgData name="Mark Wilde" userId="692a364b-6429-4de7-aa5c-78b3f07b98bb" providerId="ADAL" clId="{C3C1B321-1B86-48C9-A2C0-A97DA0E24565}" dt="2023-04-03T10:47:38.018" v="672" actId="1036"/>
        <pc:sldMkLst>
          <pc:docMk/>
          <pc:sldMk cId="1178678741" sldId="275"/>
        </pc:sldMkLst>
        <pc:spChg chg="mod">
          <ac:chgData name="Mark Wilde" userId="692a364b-6429-4de7-aa5c-78b3f07b98bb" providerId="ADAL" clId="{C3C1B321-1B86-48C9-A2C0-A97DA0E24565}" dt="2023-04-03T10:46:54.475" v="662" actId="255"/>
          <ac:spMkLst>
            <pc:docMk/>
            <pc:sldMk cId="1178678741" sldId="275"/>
            <ac:spMk id="3" creationId="{00000000-0000-0000-0000-000000000000}"/>
          </ac:spMkLst>
        </pc:spChg>
        <pc:spChg chg="add del mod">
          <ac:chgData name="Mark Wilde" userId="692a364b-6429-4de7-aa5c-78b3f07b98bb" providerId="ADAL" clId="{C3C1B321-1B86-48C9-A2C0-A97DA0E24565}" dt="2023-04-03T10:47:02.226" v="664" actId="478"/>
          <ac:spMkLst>
            <pc:docMk/>
            <pc:sldMk cId="1178678741" sldId="275"/>
            <ac:spMk id="8" creationId="{B4D4AA00-D56C-977C-0F6A-64F1BE8FF9F2}"/>
          </ac:spMkLst>
        </pc:spChg>
        <pc:spChg chg="add mod">
          <ac:chgData name="Mark Wilde" userId="692a364b-6429-4de7-aa5c-78b3f07b98bb" providerId="ADAL" clId="{C3C1B321-1B86-48C9-A2C0-A97DA0E24565}" dt="2023-04-03T10:47:38.018" v="672" actId="1036"/>
          <ac:spMkLst>
            <pc:docMk/>
            <pc:sldMk cId="1178678741" sldId="275"/>
            <ac:spMk id="9" creationId="{B8305C02-AAA1-5DC6-D73E-9AB82D8C6E9B}"/>
          </ac:spMkLst>
        </pc:spChg>
        <pc:picChg chg="del">
          <ac:chgData name="Mark Wilde" userId="692a364b-6429-4de7-aa5c-78b3f07b98bb" providerId="ADAL" clId="{C3C1B321-1B86-48C9-A2C0-A97DA0E24565}" dt="2023-04-03T10:04:25.622" v="228" actId="478"/>
          <ac:picMkLst>
            <pc:docMk/>
            <pc:sldMk cId="1178678741" sldId="275"/>
            <ac:picMk id="4" creationId="{960AF2FE-6377-841A-5BFA-11D8F09F7A7B}"/>
          </ac:picMkLst>
        </pc:picChg>
        <pc:picChg chg="add mod">
          <ac:chgData name="Mark Wilde" userId="692a364b-6429-4de7-aa5c-78b3f07b98bb" providerId="ADAL" clId="{C3C1B321-1B86-48C9-A2C0-A97DA0E24565}" dt="2023-04-03T10:12:16.669" v="408" actId="1037"/>
          <ac:picMkLst>
            <pc:docMk/>
            <pc:sldMk cId="1178678741" sldId="275"/>
            <ac:picMk id="6" creationId="{CA281830-AEA3-9FAE-B1A6-4AE4FB340E3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3BEF65-929D-490C-B002-6E0174FBFECF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106DDF3-63E2-4C58-BE39-C093F52DAAA9}">
      <dgm:prSet/>
      <dgm:spPr/>
      <dgm:t>
        <a:bodyPr/>
        <a:lstStyle/>
        <a:p>
          <a:r>
            <a:rPr lang="en-GB" b="1" dirty="0">
              <a:solidFill>
                <a:srgbClr val="002060"/>
              </a:solidFill>
            </a:rPr>
            <a:t>Client details passed to HL Wills by HLP Advisors</a:t>
          </a:r>
        </a:p>
      </dgm:t>
    </dgm:pt>
    <dgm:pt modelId="{94DE3E7B-330B-44F3-9454-881724A6FA03}" type="parTrans" cxnId="{8B8FBA45-B488-4245-A9BC-4B7E187E5637}">
      <dgm:prSet/>
      <dgm:spPr/>
      <dgm:t>
        <a:bodyPr/>
        <a:lstStyle/>
        <a:p>
          <a:pPr algn="ctr"/>
          <a:endParaRPr lang="en-GB"/>
        </a:p>
      </dgm:t>
    </dgm:pt>
    <dgm:pt modelId="{3FAF2919-19E7-478A-BA8A-AC20702B6634}" type="sibTrans" cxnId="{8B8FBA45-B488-4245-A9BC-4B7E187E5637}">
      <dgm:prSet/>
      <dgm:spPr/>
      <dgm:t>
        <a:bodyPr/>
        <a:lstStyle/>
        <a:p>
          <a:endParaRPr lang="en-GB"/>
        </a:p>
      </dgm:t>
    </dgm:pt>
    <dgm:pt modelId="{C5107A9C-7E81-4337-9679-243EE9511B99}">
      <dgm:prSet/>
      <dgm:spPr/>
      <dgm:t>
        <a:bodyPr/>
        <a:lstStyle/>
        <a:p>
          <a:r>
            <a:rPr lang="en-GB" b="1" i="0" u="none" dirty="0">
              <a:solidFill>
                <a:srgbClr val="002060"/>
              </a:solidFill>
            </a:rPr>
            <a:t>HL Wills team contacts the client to book appt</a:t>
          </a:r>
          <a:endParaRPr lang="en-GB" b="1" dirty="0">
            <a:solidFill>
              <a:srgbClr val="002060"/>
            </a:solidFill>
          </a:endParaRPr>
        </a:p>
      </dgm:t>
    </dgm:pt>
    <dgm:pt modelId="{28BBD8FC-52F6-4E4D-B7B2-970BB49F2C2B}" type="parTrans" cxnId="{6C74D82A-FCF0-46C1-9CA4-913B32DCCEA4}">
      <dgm:prSet/>
      <dgm:spPr/>
      <dgm:t>
        <a:bodyPr/>
        <a:lstStyle/>
        <a:p>
          <a:pPr algn="ctr"/>
          <a:endParaRPr lang="en-GB"/>
        </a:p>
      </dgm:t>
    </dgm:pt>
    <dgm:pt modelId="{044AC304-FB93-4636-AF28-84652562DD34}" type="sibTrans" cxnId="{6C74D82A-FCF0-46C1-9CA4-913B32DCCEA4}">
      <dgm:prSet/>
      <dgm:spPr/>
      <dgm:t>
        <a:bodyPr/>
        <a:lstStyle/>
        <a:p>
          <a:endParaRPr lang="en-GB"/>
        </a:p>
      </dgm:t>
    </dgm:pt>
    <dgm:pt modelId="{6B71F558-BD17-4E9D-9D67-EB8BE366B8F8}">
      <dgm:prSet/>
      <dgm:spPr/>
      <dgm:t>
        <a:bodyPr/>
        <a:lstStyle/>
        <a:p>
          <a:r>
            <a:rPr lang="en-GB" b="1">
              <a:solidFill>
                <a:srgbClr val="002060"/>
              </a:solidFill>
            </a:rPr>
            <a:t>Instructions taken and payment taken</a:t>
          </a:r>
        </a:p>
      </dgm:t>
    </dgm:pt>
    <dgm:pt modelId="{35C5E748-1E90-40AC-BB67-59CB5C500B99}" type="parTrans" cxnId="{2E32FA0B-8152-4AB1-B969-E2B9200CA6E7}">
      <dgm:prSet/>
      <dgm:spPr/>
      <dgm:t>
        <a:bodyPr/>
        <a:lstStyle/>
        <a:p>
          <a:pPr algn="ctr"/>
          <a:endParaRPr lang="en-GB"/>
        </a:p>
      </dgm:t>
    </dgm:pt>
    <dgm:pt modelId="{76DB1DB4-13B9-4E40-8D33-E571B52D28E8}" type="sibTrans" cxnId="{2E32FA0B-8152-4AB1-B969-E2B9200CA6E7}">
      <dgm:prSet/>
      <dgm:spPr/>
      <dgm:t>
        <a:bodyPr/>
        <a:lstStyle/>
        <a:p>
          <a:endParaRPr lang="en-GB"/>
        </a:p>
      </dgm:t>
    </dgm:pt>
    <dgm:pt modelId="{F63E5A4B-39F7-4E8E-B1E8-1C84A72A39BA}">
      <dgm:prSet/>
      <dgm:spPr/>
      <dgm:t>
        <a:bodyPr/>
        <a:lstStyle/>
        <a:p>
          <a:r>
            <a:rPr lang="en-GB" b="1" i="0" u="none">
              <a:solidFill>
                <a:srgbClr val="002060"/>
              </a:solidFill>
            </a:rPr>
            <a:t>Pre-appointment email sent to client</a:t>
          </a:r>
          <a:endParaRPr lang="en-GB" b="1">
            <a:solidFill>
              <a:srgbClr val="002060"/>
            </a:solidFill>
          </a:endParaRPr>
        </a:p>
      </dgm:t>
    </dgm:pt>
    <dgm:pt modelId="{180F5A15-AFCB-4A39-9E96-4E6990DF67D3}" type="parTrans" cxnId="{A3A207E3-C485-41DD-B836-A81AF96AF7C6}">
      <dgm:prSet/>
      <dgm:spPr/>
      <dgm:t>
        <a:bodyPr/>
        <a:lstStyle/>
        <a:p>
          <a:pPr algn="ctr"/>
          <a:endParaRPr lang="en-GB"/>
        </a:p>
      </dgm:t>
    </dgm:pt>
    <dgm:pt modelId="{CFC17F9E-9E9A-4B99-AA65-D7048255F596}" type="sibTrans" cxnId="{A3A207E3-C485-41DD-B836-A81AF96AF7C6}">
      <dgm:prSet/>
      <dgm:spPr/>
      <dgm:t>
        <a:bodyPr/>
        <a:lstStyle/>
        <a:p>
          <a:endParaRPr lang="en-GB"/>
        </a:p>
      </dgm:t>
    </dgm:pt>
    <dgm:pt modelId="{864DC677-0185-496A-9ADF-3AE4AD4AA8F8}">
      <dgm:prSet/>
      <dgm:spPr/>
      <dgm:t>
        <a:bodyPr/>
        <a:lstStyle/>
        <a:p>
          <a:r>
            <a:rPr lang="en-GB" b="1" dirty="0">
              <a:solidFill>
                <a:srgbClr val="002060"/>
              </a:solidFill>
            </a:rPr>
            <a:t>Will drafted and emailed to client</a:t>
          </a:r>
        </a:p>
      </dgm:t>
    </dgm:pt>
    <dgm:pt modelId="{33410C2B-BEF3-41BF-ABE9-2764A1680C6A}" type="parTrans" cxnId="{1151CF31-ECFB-4C4D-AAF5-1578F8449CCE}">
      <dgm:prSet/>
      <dgm:spPr/>
      <dgm:t>
        <a:bodyPr/>
        <a:lstStyle/>
        <a:p>
          <a:pPr algn="ctr"/>
          <a:endParaRPr lang="en-GB"/>
        </a:p>
      </dgm:t>
    </dgm:pt>
    <dgm:pt modelId="{5FA42F9F-B62B-4E20-A5C0-75A1143C133B}" type="sibTrans" cxnId="{1151CF31-ECFB-4C4D-AAF5-1578F8449CCE}">
      <dgm:prSet/>
      <dgm:spPr/>
      <dgm:t>
        <a:bodyPr/>
        <a:lstStyle/>
        <a:p>
          <a:endParaRPr lang="en-GB"/>
        </a:p>
      </dgm:t>
    </dgm:pt>
    <dgm:pt modelId="{C44164A3-7F17-41F8-960B-6339731CE467}">
      <dgm:prSet/>
      <dgm:spPr/>
      <dgm:t>
        <a:bodyPr/>
        <a:lstStyle/>
        <a:p>
          <a:r>
            <a:rPr lang="en-GB" b="1">
              <a:solidFill>
                <a:srgbClr val="002060"/>
              </a:solidFill>
            </a:rPr>
            <a:t>Draft approved by client</a:t>
          </a:r>
        </a:p>
      </dgm:t>
    </dgm:pt>
    <dgm:pt modelId="{D5FCD5F9-1922-4782-93E0-D092C7A68A18}" type="parTrans" cxnId="{D3E07C2B-BD6C-4F97-B814-DEA67C44C30D}">
      <dgm:prSet/>
      <dgm:spPr/>
      <dgm:t>
        <a:bodyPr/>
        <a:lstStyle/>
        <a:p>
          <a:endParaRPr lang="en-GB"/>
        </a:p>
      </dgm:t>
    </dgm:pt>
    <dgm:pt modelId="{02CD3535-5BAB-442D-8532-62E5C687EB3F}" type="sibTrans" cxnId="{D3E07C2B-BD6C-4F97-B814-DEA67C44C30D}">
      <dgm:prSet/>
      <dgm:spPr/>
      <dgm:t>
        <a:bodyPr/>
        <a:lstStyle/>
        <a:p>
          <a:endParaRPr lang="en-GB" dirty="0"/>
        </a:p>
      </dgm:t>
    </dgm:pt>
    <dgm:pt modelId="{1FEF4BC9-FDD8-4B2F-B765-66DF20A70E92}">
      <dgm:prSet/>
      <dgm:spPr/>
      <dgm:t>
        <a:bodyPr/>
        <a:lstStyle/>
        <a:p>
          <a:r>
            <a:rPr lang="en-GB" b="1" dirty="0">
              <a:solidFill>
                <a:srgbClr val="002060"/>
              </a:solidFill>
            </a:rPr>
            <a:t>Final Will posted to client for signing/witnessing </a:t>
          </a:r>
        </a:p>
      </dgm:t>
    </dgm:pt>
    <dgm:pt modelId="{D5B71F40-8A8B-4B36-9145-BD292D4B0512}" type="parTrans" cxnId="{000545F7-9488-4427-B561-D2D5D82C1C87}">
      <dgm:prSet/>
      <dgm:spPr/>
      <dgm:t>
        <a:bodyPr/>
        <a:lstStyle/>
        <a:p>
          <a:endParaRPr lang="en-GB"/>
        </a:p>
      </dgm:t>
    </dgm:pt>
    <dgm:pt modelId="{1D7279F8-F73D-4E52-AA3B-35504C0A5975}" type="sibTrans" cxnId="{000545F7-9488-4427-B561-D2D5D82C1C87}">
      <dgm:prSet/>
      <dgm:spPr/>
      <dgm:t>
        <a:bodyPr/>
        <a:lstStyle/>
        <a:p>
          <a:endParaRPr lang="en-GB"/>
        </a:p>
      </dgm:t>
    </dgm:pt>
    <dgm:pt modelId="{C3A9AF64-2513-43CD-95E7-7D08DC20FAA2}">
      <dgm:prSet/>
      <dgm:spPr/>
      <dgm:t>
        <a:bodyPr/>
        <a:lstStyle/>
        <a:p>
          <a:r>
            <a:rPr lang="en-GB" b="1">
              <a:solidFill>
                <a:srgbClr val="002060"/>
              </a:solidFill>
            </a:rPr>
            <a:t>Client returns original Will/s for storage if taken</a:t>
          </a:r>
        </a:p>
      </dgm:t>
    </dgm:pt>
    <dgm:pt modelId="{D586DCAC-96CF-4500-99AB-23520A0BD091}" type="parTrans" cxnId="{7CD6292A-7B7F-4224-94B3-5F315DBA09E1}">
      <dgm:prSet/>
      <dgm:spPr/>
      <dgm:t>
        <a:bodyPr/>
        <a:lstStyle/>
        <a:p>
          <a:endParaRPr lang="en-US"/>
        </a:p>
      </dgm:t>
    </dgm:pt>
    <dgm:pt modelId="{FF1E24A3-10AA-49ED-8B14-BE5D0F728E22}" type="sibTrans" cxnId="{7CD6292A-7B7F-4224-94B3-5F315DBA09E1}">
      <dgm:prSet/>
      <dgm:spPr/>
      <dgm:t>
        <a:bodyPr/>
        <a:lstStyle/>
        <a:p>
          <a:endParaRPr lang="en-US"/>
        </a:p>
      </dgm:t>
    </dgm:pt>
    <dgm:pt modelId="{2007FBE5-3C4E-42FA-BE85-BA466220AAF1}" type="pres">
      <dgm:prSet presAssocID="{B03BEF65-929D-490C-B002-6E0174FBFECF}" presName="vert0" presStyleCnt="0">
        <dgm:presLayoutVars>
          <dgm:dir/>
          <dgm:animOne val="branch"/>
          <dgm:animLvl val="lvl"/>
        </dgm:presLayoutVars>
      </dgm:prSet>
      <dgm:spPr/>
    </dgm:pt>
    <dgm:pt modelId="{AEB424DB-9DFF-4019-96B0-5C719DE75C89}" type="pres">
      <dgm:prSet presAssocID="{0106DDF3-63E2-4C58-BE39-C093F52DAAA9}" presName="thickLine" presStyleLbl="alignNode1" presStyleIdx="0" presStyleCnt="8"/>
      <dgm:spPr/>
    </dgm:pt>
    <dgm:pt modelId="{D7198B56-1AEC-4EAA-99EF-17B49DC502A7}" type="pres">
      <dgm:prSet presAssocID="{0106DDF3-63E2-4C58-BE39-C093F52DAAA9}" presName="horz1" presStyleCnt="0"/>
      <dgm:spPr/>
    </dgm:pt>
    <dgm:pt modelId="{0D9DB42A-DF7A-44C7-8B12-411620696EFB}" type="pres">
      <dgm:prSet presAssocID="{0106DDF3-63E2-4C58-BE39-C093F52DAAA9}" presName="tx1" presStyleLbl="revTx" presStyleIdx="0" presStyleCnt="8"/>
      <dgm:spPr/>
    </dgm:pt>
    <dgm:pt modelId="{36CCBFB8-F0F4-41EF-90CC-C071B8629767}" type="pres">
      <dgm:prSet presAssocID="{0106DDF3-63E2-4C58-BE39-C093F52DAAA9}" presName="vert1" presStyleCnt="0"/>
      <dgm:spPr/>
    </dgm:pt>
    <dgm:pt modelId="{52437186-D190-4EBC-A65A-EF4D4C6C3F66}" type="pres">
      <dgm:prSet presAssocID="{C5107A9C-7E81-4337-9679-243EE9511B99}" presName="thickLine" presStyleLbl="alignNode1" presStyleIdx="1" presStyleCnt="8"/>
      <dgm:spPr/>
    </dgm:pt>
    <dgm:pt modelId="{CDFDF9F8-D234-4745-9FAE-47EEB241AE22}" type="pres">
      <dgm:prSet presAssocID="{C5107A9C-7E81-4337-9679-243EE9511B99}" presName="horz1" presStyleCnt="0"/>
      <dgm:spPr/>
    </dgm:pt>
    <dgm:pt modelId="{C096A1C5-5449-4354-AAEB-5E96515C9A16}" type="pres">
      <dgm:prSet presAssocID="{C5107A9C-7E81-4337-9679-243EE9511B99}" presName="tx1" presStyleLbl="revTx" presStyleIdx="1" presStyleCnt="8"/>
      <dgm:spPr/>
    </dgm:pt>
    <dgm:pt modelId="{94B62501-630A-4275-8A4B-85270F10734B}" type="pres">
      <dgm:prSet presAssocID="{C5107A9C-7E81-4337-9679-243EE9511B99}" presName="vert1" presStyleCnt="0"/>
      <dgm:spPr/>
    </dgm:pt>
    <dgm:pt modelId="{3A83DEF1-D061-4A32-8BFE-5ACEE5FC12F7}" type="pres">
      <dgm:prSet presAssocID="{F63E5A4B-39F7-4E8E-B1E8-1C84A72A39BA}" presName="thickLine" presStyleLbl="alignNode1" presStyleIdx="2" presStyleCnt="8"/>
      <dgm:spPr/>
    </dgm:pt>
    <dgm:pt modelId="{0E9420E4-125D-46EF-ACCA-599B2E1B2CB6}" type="pres">
      <dgm:prSet presAssocID="{F63E5A4B-39F7-4E8E-B1E8-1C84A72A39BA}" presName="horz1" presStyleCnt="0"/>
      <dgm:spPr/>
    </dgm:pt>
    <dgm:pt modelId="{F620567E-0A02-4B92-B3F1-FEBEBD01F3C7}" type="pres">
      <dgm:prSet presAssocID="{F63E5A4B-39F7-4E8E-B1E8-1C84A72A39BA}" presName="tx1" presStyleLbl="revTx" presStyleIdx="2" presStyleCnt="8"/>
      <dgm:spPr/>
    </dgm:pt>
    <dgm:pt modelId="{0ED4FB9E-2CCD-43CD-B4C0-5CA5237C2A69}" type="pres">
      <dgm:prSet presAssocID="{F63E5A4B-39F7-4E8E-B1E8-1C84A72A39BA}" presName="vert1" presStyleCnt="0"/>
      <dgm:spPr/>
    </dgm:pt>
    <dgm:pt modelId="{6F6A1B9F-C820-4D0F-9798-0D184CA0A5B2}" type="pres">
      <dgm:prSet presAssocID="{6B71F558-BD17-4E9D-9D67-EB8BE366B8F8}" presName="thickLine" presStyleLbl="alignNode1" presStyleIdx="3" presStyleCnt="8"/>
      <dgm:spPr/>
    </dgm:pt>
    <dgm:pt modelId="{36DA4FAD-0EFC-4C8B-B96E-C95E7D0AD113}" type="pres">
      <dgm:prSet presAssocID="{6B71F558-BD17-4E9D-9D67-EB8BE366B8F8}" presName="horz1" presStyleCnt="0"/>
      <dgm:spPr/>
    </dgm:pt>
    <dgm:pt modelId="{ED132C01-1336-4ACA-9181-19C58FECF95C}" type="pres">
      <dgm:prSet presAssocID="{6B71F558-BD17-4E9D-9D67-EB8BE366B8F8}" presName="tx1" presStyleLbl="revTx" presStyleIdx="3" presStyleCnt="8"/>
      <dgm:spPr/>
    </dgm:pt>
    <dgm:pt modelId="{DD971EB1-5833-4D73-B27C-DC83197613CF}" type="pres">
      <dgm:prSet presAssocID="{6B71F558-BD17-4E9D-9D67-EB8BE366B8F8}" presName="vert1" presStyleCnt="0"/>
      <dgm:spPr/>
    </dgm:pt>
    <dgm:pt modelId="{50EC7A72-B661-449E-BE5C-F568A305F9D3}" type="pres">
      <dgm:prSet presAssocID="{864DC677-0185-496A-9ADF-3AE4AD4AA8F8}" presName="thickLine" presStyleLbl="alignNode1" presStyleIdx="4" presStyleCnt="8"/>
      <dgm:spPr/>
    </dgm:pt>
    <dgm:pt modelId="{ED3D3C96-DE13-4097-864D-064D5EBC5B1E}" type="pres">
      <dgm:prSet presAssocID="{864DC677-0185-496A-9ADF-3AE4AD4AA8F8}" presName="horz1" presStyleCnt="0"/>
      <dgm:spPr/>
    </dgm:pt>
    <dgm:pt modelId="{91CCB190-4AD1-40DC-B26D-D00C2ECD4AB8}" type="pres">
      <dgm:prSet presAssocID="{864DC677-0185-496A-9ADF-3AE4AD4AA8F8}" presName="tx1" presStyleLbl="revTx" presStyleIdx="4" presStyleCnt="8"/>
      <dgm:spPr/>
    </dgm:pt>
    <dgm:pt modelId="{DB2DB26C-05E2-416E-9F1B-1CD83514B090}" type="pres">
      <dgm:prSet presAssocID="{864DC677-0185-496A-9ADF-3AE4AD4AA8F8}" presName="vert1" presStyleCnt="0"/>
      <dgm:spPr/>
    </dgm:pt>
    <dgm:pt modelId="{16F009AA-3E20-4CF4-9275-EDB18E3F59EC}" type="pres">
      <dgm:prSet presAssocID="{C44164A3-7F17-41F8-960B-6339731CE467}" presName="thickLine" presStyleLbl="alignNode1" presStyleIdx="5" presStyleCnt="8"/>
      <dgm:spPr/>
    </dgm:pt>
    <dgm:pt modelId="{6BCC2A34-3503-4A6B-9660-58469ED6C870}" type="pres">
      <dgm:prSet presAssocID="{C44164A3-7F17-41F8-960B-6339731CE467}" presName="horz1" presStyleCnt="0"/>
      <dgm:spPr/>
    </dgm:pt>
    <dgm:pt modelId="{99CF8B59-FDC6-493A-9F98-982EF3C8B33A}" type="pres">
      <dgm:prSet presAssocID="{C44164A3-7F17-41F8-960B-6339731CE467}" presName="tx1" presStyleLbl="revTx" presStyleIdx="5" presStyleCnt="8"/>
      <dgm:spPr/>
    </dgm:pt>
    <dgm:pt modelId="{19EA0BD4-4E1D-438E-9EC3-9D0BC4AA91BF}" type="pres">
      <dgm:prSet presAssocID="{C44164A3-7F17-41F8-960B-6339731CE467}" presName="vert1" presStyleCnt="0"/>
      <dgm:spPr/>
    </dgm:pt>
    <dgm:pt modelId="{23DA89C6-37F4-42BC-AD51-4AC60924D869}" type="pres">
      <dgm:prSet presAssocID="{1FEF4BC9-FDD8-4B2F-B765-66DF20A70E92}" presName="thickLine" presStyleLbl="alignNode1" presStyleIdx="6" presStyleCnt="8"/>
      <dgm:spPr/>
    </dgm:pt>
    <dgm:pt modelId="{AACC3CE6-D864-4077-9310-941D094727D8}" type="pres">
      <dgm:prSet presAssocID="{1FEF4BC9-FDD8-4B2F-B765-66DF20A70E92}" presName="horz1" presStyleCnt="0"/>
      <dgm:spPr/>
    </dgm:pt>
    <dgm:pt modelId="{A95EF44B-BA2C-42B8-B8CD-3F3E75508E18}" type="pres">
      <dgm:prSet presAssocID="{1FEF4BC9-FDD8-4B2F-B765-66DF20A70E92}" presName="tx1" presStyleLbl="revTx" presStyleIdx="6" presStyleCnt="8"/>
      <dgm:spPr/>
    </dgm:pt>
    <dgm:pt modelId="{C1D1DEB1-E3B2-4732-974F-D489D945F14D}" type="pres">
      <dgm:prSet presAssocID="{1FEF4BC9-FDD8-4B2F-B765-66DF20A70E92}" presName="vert1" presStyleCnt="0"/>
      <dgm:spPr/>
    </dgm:pt>
    <dgm:pt modelId="{7AD9736E-3079-4075-899B-B791EBBEA7FC}" type="pres">
      <dgm:prSet presAssocID="{C3A9AF64-2513-43CD-95E7-7D08DC20FAA2}" presName="thickLine" presStyleLbl="alignNode1" presStyleIdx="7" presStyleCnt="8"/>
      <dgm:spPr/>
    </dgm:pt>
    <dgm:pt modelId="{A30A025B-F219-4F2E-B591-89143FB0F99D}" type="pres">
      <dgm:prSet presAssocID="{C3A9AF64-2513-43CD-95E7-7D08DC20FAA2}" presName="horz1" presStyleCnt="0"/>
      <dgm:spPr/>
    </dgm:pt>
    <dgm:pt modelId="{81E11ABA-81A7-45CD-9314-FE3350FFA9A5}" type="pres">
      <dgm:prSet presAssocID="{C3A9AF64-2513-43CD-95E7-7D08DC20FAA2}" presName="tx1" presStyleLbl="revTx" presStyleIdx="7" presStyleCnt="8"/>
      <dgm:spPr/>
    </dgm:pt>
    <dgm:pt modelId="{9EC798F1-C7F9-475F-B99D-4BB4AEA8011B}" type="pres">
      <dgm:prSet presAssocID="{C3A9AF64-2513-43CD-95E7-7D08DC20FAA2}" presName="vert1" presStyleCnt="0"/>
      <dgm:spPr/>
    </dgm:pt>
  </dgm:ptLst>
  <dgm:cxnLst>
    <dgm:cxn modelId="{2E32FA0B-8152-4AB1-B969-E2B9200CA6E7}" srcId="{B03BEF65-929D-490C-B002-6E0174FBFECF}" destId="{6B71F558-BD17-4E9D-9D67-EB8BE366B8F8}" srcOrd="3" destOrd="0" parTransId="{35C5E748-1E90-40AC-BB67-59CB5C500B99}" sibTransId="{76DB1DB4-13B9-4E40-8D33-E571B52D28E8}"/>
    <dgm:cxn modelId="{7CD6292A-7B7F-4224-94B3-5F315DBA09E1}" srcId="{B03BEF65-929D-490C-B002-6E0174FBFECF}" destId="{C3A9AF64-2513-43CD-95E7-7D08DC20FAA2}" srcOrd="7" destOrd="0" parTransId="{D586DCAC-96CF-4500-99AB-23520A0BD091}" sibTransId="{FF1E24A3-10AA-49ED-8B14-BE5D0F728E22}"/>
    <dgm:cxn modelId="{6C74D82A-FCF0-46C1-9CA4-913B32DCCEA4}" srcId="{B03BEF65-929D-490C-B002-6E0174FBFECF}" destId="{C5107A9C-7E81-4337-9679-243EE9511B99}" srcOrd="1" destOrd="0" parTransId="{28BBD8FC-52F6-4E4D-B7B2-970BB49F2C2B}" sibTransId="{044AC304-FB93-4636-AF28-84652562DD34}"/>
    <dgm:cxn modelId="{D3E07C2B-BD6C-4F97-B814-DEA67C44C30D}" srcId="{B03BEF65-929D-490C-B002-6E0174FBFECF}" destId="{C44164A3-7F17-41F8-960B-6339731CE467}" srcOrd="5" destOrd="0" parTransId="{D5FCD5F9-1922-4782-93E0-D092C7A68A18}" sibTransId="{02CD3535-5BAB-442D-8532-62E5C687EB3F}"/>
    <dgm:cxn modelId="{1151CF31-ECFB-4C4D-AAF5-1578F8449CCE}" srcId="{B03BEF65-929D-490C-B002-6E0174FBFECF}" destId="{864DC677-0185-496A-9ADF-3AE4AD4AA8F8}" srcOrd="4" destOrd="0" parTransId="{33410C2B-BEF3-41BF-ABE9-2764A1680C6A}" sibTransId="{5FA42F9F-B62B-4E20-A5C0-75A1143C133B}"/>
    <dgm:cxn modelId="{1422C93E-5AA5-4BD3-BD88-ECA96FC78E09}" type="presOf" srcId="{0106DDF3-63E2-4C58-BE39-C093F52DAAA9}" destId="{0D9DB42A-DF7A-44C7-8B12-411620696EFB}" srcOrd="0" destOrd="0" presId="urn:microsoft.com/office/officeart/2008/layout/LinedList"/>
    <dgm:cxn modelId="{B4E4D462-8FE5-4FEB-9302-2EA02DD1CF40}" type="presOf" srcId="{C3A9AF64-2513-43CD-95E7-7D08DC20FAA2}" destId="{81E11ABA-81A7-45CD-9314-FE3350FFA9A5}" srcOrd="0" destOrd="0" presId="urn:microsoft.com/office/officeart/2008/layout/LinedList"/>
    <dgm:cxn modelId="{8B8FBA45-B488-4245-A9BC-4B7E187E5637}" srcId="{B03BEF65-929D-490C-B002-6E0174FBFECF}" destId="{0106DDF3-63E2-4C58-BE39-C093F52DAAA9}" srcOrd="0" destOrd="0" parTransId="{94DE3E7B-330B-44F3-9454-881724A6FA03}" sibTransId="{3FAF2919-19E7-478A-BA8A-AC20702B6634}"/>
    <dgm:cxn modelId="{B66E7B4E-BF07-4500-BDA3-0A624CCA9408}" type="presOf" srcId="{C5107A9C-7E81-4337-9679-243EE9511B99}" destId="{C096A1C5-5449-4354-AAEB-5E96515C9A16}" srcOrd="0" destOrd="0" presId="urn:microsoft.com/office/officeart/2008/layout/LinedList"/>
    <dgm:cxn modelId="{2570D650-A58E-405B-BDE4-B6BCD19CD675}" type="presOf" srcId="{B03BEF65-929D-490C-B002-6E0174FBFECF}" destId="{2007FBE5-3C4E-42FA-BE85-BA466220AAF1}" srcOrd="0" destOrd="0" presId="urn:microsoft.com/office/officeart/2008/layout/LinedList"/>
    <dgm:cxn modelId="{FAFAF070-1EA6-4EB4-B69F-B07E15B26506}" type="presOf" srcId="{C44164A3-7F17-41F8-960B-6339731CE467}" destId="{99CF8B59-FDC6-493A-9F98-982EF3C8B33A}" srcOrd="0" destOrd="0" presId="urn:microsoft.com/office/officeart/2008/layout/LinedList"/>
    <dgm:cxn modelId="{E9A6C696-81D8-4506-BDD5-4BA2DB8E20BB}" type="presOf" srcId="{F63E5A4B-39F7-4E8E-B1E8-1C84A72A39BA}" destId="{F620567E-0A02-4B92-B3F1-FEBEBD01F3C7}" srcOrd="0" destOrd="0" presId="urn:microsoft.com/office/officeart/2008/layout/LinedList"/>
    <dgm:cxn modelId="{28416E98-96CF-462A-8517-AA3AC914AA2C}" type="presOf" srcId="{864DC677-0185-496A-9ADF-3AE4AD4AA8F8}" destId="{91CCB190-4AD1-40DC-B26D-D00C2ECD4AB8}" srcOrd="0" destOrd="0" presId="urn:microsoft.com/office/officeart/2008/layout/LinedList"/>
    <dgm:cxn modelId="{C1E8E7A2-11EF-455A-A955-C023E508A7DD}" type="presOf" srcId="{6B71F558-BD17-4E9D-9D67-EB8BE366B8F8}" destId="{ED132C01-1336-4ACA-9181-19C58FECF95C}" srcOrd="0" destOrd="0" presId="urn:microsoft.com/office/officeart/2008/layout/LinedList"/>
    <dgm:cxn modelId="{A3A207E3-C485-41DD-B836-A81AF96AF7C6}" srcId="{B03BEF65-929D-490C-B002-6E0174FBFECF}" destId="{F63E5A4B-39F7-4E8E-B1E8-1C84A72A39BA}" srcOrd="2" destOrd="0" parTransId="{180F5A15-AFCB-4A39-9E96-4E6990DF67D3}" sibTransId="{CFC17F9E-9E9A-4B99-AA65-D7048255F596}"/>
    <dgm:cxn modelId="{000545F7-9488-4427-B561-D2D5D82C1C87}" srcId="{B03BEF65-929D-490C-B002-6E0174FBFECF}" destId="{1FEF4BC9-FDD8-4B2F-B765-66DF20A70E92}" srcOrd="6" destOrd="0" parTransId="{D5B71F40-8A8B-4B36-9145-BD292D4B0512}" sibTransId="{1D7279F8-F73D-4E52-AA3B-35504C0A5975}"/>
    <dgm:cxn modelId="{A70C27F8-CB7E-4079-9A12-81E97CC946C6}" type="presOf" srcId="{1FEF4BC9-FDD8-4B2F-B765-66DF20A70E92}" destId="{A95EF44B-BA2C-42B8-B8CD-3F3E75508E18}" srcOrd="0" destOrd="0" presId="urn:microsoft.com/office/officeart/2008/layout/LinedList"/>
    <dgm:cxn modelId="{967C0DF3-C8AD-466A-93AE-2D0D27FB3E83}" type="presParOf" srcId="{2007FBE5-3C4E-42FA-BE85-BA466220AAF1}" destId="{AEB424DB-9DFF-4019-96B0-5C719DE75C89}" srcOrd="0" destOrd="0" presId="urn:microsoft.com/office/officeart/2008/layout/LinedList"/>
    <dgm:cxn modelId="{ECAA7D81-7CD4-41EA-B43E-CC9D419377F2}" type="presParOf" srcId="{2007FBE5-3C4E-42FA-BE85-BA466220AAF1}" destId="{D7198B56-1AEC-4EAA-99EF-17B49DC502A7}" srcOrd="1" destOrd="0" presId="urn:microsoft.com/office/officeart/2008/layout/LinedList"/>
    <dgm:cxn modelId="{122C5B2C-9498-4F55-86A3-0B9810145FD5}" type="presParOf" srcId="{D7198B56-1AEC-4EAA-99EF-17B49DC502A7}" destId="{0D9DB42A-DF7A-44C7-8B12-411620696EFB}" srcOrd="0" destOrd="0" presId="urn:microsoft.com/office/officeart/2008/layout/LinedList"/>
    <dgm:cxn modelId="{8EF6B801-D298-49A8-B3DE-C7CC5269806D}" type="presParOf" srcId="{D7198B56-1AEC-4EAA-99EF-17B49DC502A7}" destId="{36CCBFB8-F0F4-41EF-90CC-C071B8629767}" srcOrd="1" destOrd="0" presId="urn:microsoft.com/office/officeart/2008/layout/LinedList"/>
    <dgm:cxn modelId="{ED623AF8-9AED-4646-A885-3B98B3524D82}" type="presParOf" srcId="{2007FBE5-3C4E-42FA-BE85-BA466220AAF1}" destId="{52437186-D190-4EBC-A65A-EF4D4C6C3F66}" srcOrd="2" destOrd="0" presId="urn:microsoft.com/office/officeart/2008/layout/LinedList"/>
    <dgm:cxn modelId="{F91CE937-FC3E-4119-AD26-C5DCCB8721B4}" type="presParOf" srcId="{2007FBE5-3C4E-42FA-BE85-BA466220AAF1}" destId="{CDFDF9F8-D234-4745-9FAE-47EEB241AE22}" srcOrd="3" destOrd="0" presId="urn:microsoft.com/office/officeart/2008/layout/LinedList"/>
    <dgm:cxn modelId="{A070057B-8808-4AA5-AFCA-6998A8131DB1}" type="presParOf" srcId="{CDFDF9F8-D234-4745-9FAE-47EEB241AE22}" destId="{C096A1C5-5449-4354-AAEB-5E96515C9A16}" srcOrd="0" destOrd="0" presId="urn:microsoft.com/office/officeart/2008/layout/LinedList"/>
    <dgm:cxn modelId="{D4E3698E-0C88-41CE-A358-D129AB0C3CE0}" type="presParOf" srcId="{CDFDF9F8-D234-4745-9FAE-47EEB241AE22}" destId="{94B62501-630A-4275-8A4B-85270F10734B}" srcOrd="1" destOrd="0" presId="urn:microsoft.com/office/officeart/2008/layout/LinedList"/>
    <dgm:cxn modelId="{4D150BD0-D7D2-4DBB-88CD-8E42D032323C}" type="presParOf" srcId="{2007FBE5-3C4E-42FA-BE85-BA466220AAF1}" destId="{3A83DEF1-D061-4A32-8BFE-5ACEE5FC12F7}" srcOrd="4" destOrd="0" presId="urn:microsoft.com/office/officeart/2008/layout/LinedList"/>
    <dgm:cxn modelId="{CD72F21C-0FDC-45DF-BEB2-BA39CFEED559}" type="presParOf" srcId="{2007FBE5-3C4E-42FA-BE85-BA466220AAF1}" destId="{0E9420E4-125D-46EF-ACCA-599B2E1B2CB6}" srcOrd="5" destOrd="0" presId="urn:microsoft.com/office/officeart/2008/layout/LinedList"/>
    <dgm:cxn modelId="{868E3A2D-EF1C-4ED3-9801-3B208551A1F0}" type="presParOf" srcId="{0E9420E4-125D-46EF-ACCA-599B2E1B2CB6}" destId="{F620567E-0A02-4B92-B3F1-FEBEBD01F3C7}" srcOrd="0" destOrd="0" presId="urn:microsoft.com/office/officeart/2008/layout/LinedList"/>
    <dgm:cxn modelId="{C04B3AFB-4B7F-4188-9BC4-1807D4F1923B}" type="presParOf" srcId="{0E9420E4-125D-46EF-ACCA-599B2E1B2CB6}" destId="{0ED4FB9E-2CCD-43CD-B4C0-5CA5237C2A69}" srcOrd="1" destOrd="0" presId="urn:microsoft.com/office/officeart/2008/layout/LinedList"/>
    <dgm:cxn modelId="{9E45B3EA-D508-487A-B70B-911708598157}" type="presParOf" srcId="{2007FBE5-3C4E-42FA-BE85-BA466220AAF1}" destId="{6F6A1B9F-C820-4D0F-9798-0D184CA0A5B2}" srcOrd="6" destOrd="0" presId="urn:microsoft.com/office/officeart/2008/layout/LinedList"/>
    <dgm:cxn modelId="{8F338C8C-A0E2-44A5-874B-E6333A9173D0}" type="presParOf" srcId="{2007FBE5-3C4E-42FA-BE85-BA466220AAF1}" destId="{36DA4FAD-0EFC-4C8B-B96E-C95E7D0AD113}" srcOrd="7" destOrd="0" presId="urn:microsoft.com/office/officeart/2008/layout/LinedList"/>
    <dgm:cxn modelId="{A069AA65-30C1-4490-AB2D-F763BE952BD6}" type="presParOf" srcId="{36DA4FAD-0EFC-4C8B-B96E-C95E7D0AD113}" destId="{ED132C01-1336-4ACA-9181-19C58FECF95C}" srcOrd="0" destOrd="0" presId="urn:microsoft.com/office/officeart/2008/layout/LinedList"/>
    <dgm:cxn modelId="{F312C30F-D1A0-44A1-9834-856FC4503901}" type="presParOf" srcId="{36DA4FAD-0EFC-4C8B-B96E-C95E7D0AD113}" destId="{DD971EB1-5833-4D73-B27C-DC83197613CF}" srcOrd="1" destOrd="0" presId="urn:microsoft.com/office/officeart/2008/layout/LinedList"/>
    <dgm:cxn modelId="{240F8165-FA47-41AB-94E9-F55AE144C801}" type="presParOf" srcId="{2007FBE5-3C4E-42FA-BE85-BA466220AAF1}" destId="{50EC7A72-B661-449E-BE5C-F568A305F9D3}" srcOrd="8" destOrd="0" presId="urn:microsoft.com/office/officeart/2008/layout/LinedList"/>
    <dgm:cxn modelId="{104553F9-D800-44A0-80E2-1515573BBC39}" type="presParOf" srcId="{2007FBE5-3C4E-42FA-BE85-BA466220AAF1}" destId="{ED3D3C96-DE13-4097-864D-064D5EBC5B1E}" srcOrd="9" destOrd="0" presId="urn:microsoft.com/office/officeart/2008/layout/LinedList"/>
    <dgm:cxn modelId="{F730D2F1-708C-4055-B7BD-E78AD842F4F6}" type="presParOf" srcId="{ED3D3C96-DE13-4097-864D-064D5EBC5B1E}" destId="{91CCB190-4AD1-40DC-B26D-D00C2ECD4AB8}" srcOrd="0" destOrd="0" presId="urn:microsoft.com/office/officeart/2008/layout/LinedList"/>
    <dgm:cxn modelId="{9DDA719E-788F-43A9-9637-9178CC535DCD}" type="presParOf" srcId="{ED3D3C96-DE13-4097-864D-064D5EBC5B1E}" destId="{DB2DB26C-05E2-416E-9F1B-1CD83514B090}" srcOrd="1" destOrd="0" presId="urn:microsoft.com/office/officeart/2008/layout/LinedList"/>
    <dgm:cxn modelId="{35C1BC36-5DD2-4C27-9272-D99BEEBF76B2}" type="presParOf" srcId="{2007FBE5-3C4E-42FA-BE85-BA466220AAF1}" destId="{16F009AA-3E20-4CF4-9275-EDB18E3F59EC}" srcOrd="10" destOrd="0" presId="urn:microsoft.com/office/officeart/2008/layout/LinedList"/>
    <dgm:cxn modelId="{C2B7DCEC-F248-4A29-AACA-4B492C638575}" type="presParOf" srcId="{2007FBE5-3C4E-42FA-BE85-BA466220AAF1}" destId="{6BCC2A34-3503-4A6B-9660-58469ED6C870}" srcOrd="11" destOrd="0" presId="urn:microsoft.com/office/officeart/2008/layout/LinedList"/>
    <dgm:cxn modelId="{BCDAFD08-4526-4B79-9FC5-FA72B90FD20E}" type="presParOf" srcId="{6BCC2A34-3503-4A6B-9660-58469ED6C870}" destId="{99CF8B59-FDC6-493A-9F98-982EF3C8B33A}" srcOrd="0" destOrd="0" presId="urn:microsoft.com/office/officeart/2008/layout/LinedList"/>
    <dgm:cxn modelId="{E497FEE1-59D5-480A-8989-368A7876B813}" type="presParOf" srcId="{6BCC2A34-3503-4A6B-9660-58469ED6C870}" destId="{19EA0BD4-4E1D-438E-9EC3-9D0BC4AA91BF}" srcOrd="1" destOrd="0" presId="urn:microsoft.com/office/officeart/2008/layout/LinedList"/>
    <dgm:cxn modelId="{1269C9D9-BA22-43C1-A149-ED89937DBCCB}" type="presParOf" srcId="{2007FBE5-3C4E-42FA-BE85-BA466220AAF1}" destId="{23DA89C6-37F4-42BC-AD51-4AC60924D869}" srcOrd="12" destOrd="0" presId="urn:microsoft.com/office/officeart/2008/layout/LinedList"/>
    <dgm:cxn modelId="{C6A2BB32-1F06-42FD-B17B-48B3C586B24F}" type="presParOf" srcId="{2007FBE5-3C4E-42FA-BE85-BA466220AAF1}" destId="{AACC3CE6-D864-4077-9310-941D094727D8}" srcOrd="13" destOrd="0" presId="urn:microsoft.com/office/officeart/2008/layout/LinedList"/>
    <dgm:cxn modelId="{977A3DE4-8738-4D1F-A5EA-A8CA902A1CF6}" type="presParOf" srcId="{AACC3CE6-D864-4077-9310-941D094727D8}" destId="{A95EF44B-BA2C-42B8-B8CD-3F3E75508E18}" srcOrd="0" destOrd="0" presId="urn:microsoft.com/office/officeart/2008/layout/LinedList"/>
    <dgm:cxn modelId="{42D48573-C04D-402D-A141-8E82DBFF99D5}" type="presParOf" srcId="{AACC3CE6-D864-4077-9310-941D094727D8}" destId="{C1D1DEB1-E3B2-4732-974F-D489D945F14D}" srcOrd="1" destOrd="0" presId="urn:microsoft.com/office/officeart/2008/layout/LinedList"/>
    <dgm:cxn modelId="{F57B732E-C460-4F13-B3BE-165C67975169}" type="presParOf" srcId="{2007FBE5-3C4E-42FA-BE85-BA466220AAF1}" destId="{7AD9736E-3079-4075-899B-B791EBBEA7FC}" srcOrd="14" destOrd="0" presId="urn:microsoft.com/office/officeart/2008/layout/LinedList"/>
    <dgm:cxn modelId="{B2FAF71F-77B5-47EE-AE3D-7571CF14E7C5}" type="presParOf" srcId="{2007FBE5-3C4E-42FA-BE85-BA466220AAF1}" destId="{A30A025B-F219-4F2E-B591-89143FB0F99D}" srcOrd="15" destOrd="0" presId="urn:microsoft.com/office/officeart/2008/layout/LinedList"/>
    <dgm:cxn modelId="{87933CBF-6730-484B-8F7E-A7E37F9AD5B2}" type="presParOf" srcId="{A30A025B-F219-4F2E-B591-89143FB0F99D}" destId="{81E11ABA-81A7-45CD-9314-FE3350FFA9A5}" srcOrd="0" destOrd="0" presId="urn:microsoft.com/office/officeart/2008/layout/LinedList"/>
    <dgm:cxn modelId="{091626B5-84D1-48E0-9A1C-3C6DFF14D88E}" type="presParOf" srcId="{A30A025B-F219-4F2E-B591-89143FB0F99D}" destId="{9EC798F1-C7F9-475F-B99D-4BB4AEA8011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424DB-9DFF-4019-96B0-5C719DE75C89}">
      <dsp:nvSpPr>
        <dsp:cNvPr id="0" name=""/>
        <dsp:cNvSpPr/>
      </dsp:nvSpPr>
      <dsp:spPr>
        <a:xfrm>
          <a:off x="0" y="0"/>
          <a:ext cx="399692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9DB42A-DF7A-44C7-8B12-411620696EFB}">
      <dsp:nvSpPr>
        <dsp:cNvPr id="0" name=""/>
        <dsp:cNvSpPr/>
      </dsp:nvSpPr>
      <dsp:spPr>
        <a:xfrm>
          <a:off x="0" y="0"/>
          <a:ext cx="3996927" cy="507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rgbClr val="002060"/>
              </a:solidFill>
            </a:rPr>
            <a:t>Client details passed to HL Wills by HLP Advisors</a:t>
          </a:r>
        </a:p>
      </dsp:txBody>
      <dsp:txXfrm>
        <a:off x="0" y="0"/>
        <a:ext cx="3996927" cy="507206"/>
      </dsp:txXfrm>
    </dsp:sp>
    <dsp:sp modelId="{52437186-D190-4EBC-A65A-EF4D4C6C3F66}">
      <dsp:nvSpPr>
        <dsp:cNvPr id="0" name=""/>
        <dsp:cNvSpPr/>
      </dsp:nvSpPr>
      <dsp:spPr>
        <a:xfrm>
          <a:off x="0" y="507206"/>
          <a:ext cx="399692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6A1C5-5449-4354-AAEB-5E96515C9A16}">
      <dsp:nvSpPr>
        <dsp:cNvPr id="0" name=""/>
        <dsp:cNvSpPr/>
      </dsp:nvSpPr>
      <dsp:spPr>
        <a:xfrm>
          <a:off x="0" y="507206"/>
          <a:ext cx="3996927" cy="507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i="0" u="none" kern="1200" dirty="0">
              <a:solidFill>
                <a:srgbClr val="002060"/>
              </a:solidFill>
            </a:rPr>
            <a:t>HL Wills team contacts the client to book appt</a:t>
          </a:r>
          <a:endParaRPr lang="en-GB" sz="1500" b="1" kern="1200" dirty="0">
            <a:solidFill>
              <a:srgbClr val="002060"/>
            </a:solidFill>
          </a:endParaRPr>
        </a:p>
      </dsp:txBody>
      <dsp:txXfrm>
        <a:off x="0" y="507206"/>
        <a:ext cx="3996927" cy="507206"/>
      </dsp:txXfrm>
    </dsp:sp>
    <dsp:sp modelId="{3A83DEF1-D061-4A32-8BFE-5ACEE5FC12F7}">
      <dsp:nvSpPr>
        <dsp:cNvPr id="0" name=""/>
        <dsp:cNvSpPr/>
      </dsp:nvSpPr>
      <dsp:spPr>
        <a:xfrm>
          <a:off x="0" y="1014412"/>
          <a:ext cx="399692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0567E-0A02-4B92-B3F1-FEBEBD01F3C7}">
      <dsp:nvSpPr>
        <dsp:cNvPr id="0" name=""/>
        <dsp:cNvSpPr/>
      </dsp:nvSpPr>
      <dsp:spPr>
        <a:xfrm>
          <a:off x="0" y="1014412"/>
          <a:ext cx="3996927" cy="507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i="0" u="none" kern="1200">
              <a:solidFill>
                <a:srgbClr val="002060"/>
              </a:solidFill>
            </a:rPr>
            <a:t>Pre-appointment email sent to client</a:t>
          </a:r>
          <a:endParaRPr lang="en-GB" sz="1500" b="1" kern="1200">
            <a:solidFill>
              <a:srgbClr val="002060"/>
            </a:solidFill>
          </a:endParaRPr>
        </a:p>
      </dsp:txBody>
      <dsp:txXfrm>
        <a:off x="0" y="1014412"/>
        <a:ext cx="3996927" cy="507206"/>
      </dsp:txXfrm>
    </dsp:sp>
    <dsp:sp modelId="{6F6A1B9F-C820-4D0F-9798-0D184CA0A5B2}">
      <dsp:nvSpPr>
        <dsp:cNvPr id="0" name=""/>
        <dsp:cNvSpPr/>
      </dsp:nvSpPr>
      <dsp:spPr>
        <a:xfrm>
          <a:off x="0" y="1521618"/>
          <a:ext cx="399692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132C01-1336-4ACA-9181-19C58FECF95C}">
      <dsp:nvSpPr>
        <dsp:cNvPr id="0" name=""/>
        <dsp:cNvSpPr/>
      </dsp:nvSpPr>
      <dsp:spPr>
        <a:xfrm>
          <a:off x="0" y="1521618"/>
          <a:ext cx="3996927" cy="507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>
              <a:solidFill>
                <a:srgbClr val="002060"/>
              </a:solidFill>
            </a:rPr>
            <a:t>Instructions taken and payment taken</a:t>
          </a:r>
        </a:p>
      </dsp:txBody>
      <dsp:txXfrm>
        <a:off x="0" y="1521618"/>
        <a:ext cx="3996927" cy="507206"/>
      </dsp:txXfrm>
    </dsp:sp>
    <dsp:sp modelId="{50EC7A72-B661-449E-BE5C-F568A305F9D3}">
      <dsp:nvSpPr>
        <dsp:cNvPr id="0" name=""/>
        <dsp:cNvSpPr/>
      </dsp:nvSpPr>
      <dsp:spPr>
        <a:xfrm>
          <a:off x="0" y="2028824"/>
          <a:ext cx="39969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CB190-4AD1-40DC-B26D-D00C2ECD4AB8}">
      <dsp:nvSpPr>
        <dsp:cNvPr id="0" name=""/>
        <dsp:cNvSpPr/>
      </dsp:nvSpPr>
      <dsp:spPr>
        <a:xfrm>
          <a:off x="0" y="2028825"/>
          <a:ext cx="3996927" cy="507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rgbClr val="002060"/>
              </a:solidFill>
            </a:rPr>
            <a:t>Will drafted and emailed to client</a:t>
          </a:r>
        </a:p>
      </dsp:txBody>
      <dsp:txXfrm>
        <a:off x="0" y="2028825"/>
        <a:ext cx="3996927" cy="507206"/>
      </dsp:txXfrm>
    </dsp:sp>
    <dsp:sp modelId="{16F009AA-3E20-4CF4-9275-EDB18E3F59EC}">
      <dsp:nvSpPr>
        <dsp:cNvPr id="0" name=""/>
        <dsp:cNvSpPr/>
      </dsp:nvSpPr>
      <dsp:spPr>
        <a:xfrm>
          <a:off x="0" y="2536031"/>
          <a:ext cx="399692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F8B59-FDC6-493A-9F98-982EF3C8B33A}">
      <dsp:nvSpPr>
        <dsp:cNvPr id="0" name=""/>
        <dsp:cNvSpPr/>
      </dsp:nvSpPr>
      <dsp:spPr>
        <a:xfrm>
          <a:off x="0" y="2536031"/>
          <a:ext cx="3996927" cy="507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>
              <a:solidFill>
                <a:srgbClr val="002060"/>
              </a:solidFill>
            </a:rPr>
            <a:t>Draft approved by client</a:t>
          </a:r>
        </a:p>
      </dsp:txBody>
      <dsp:txXfrm>
        <a:off x="0" y="2536031"/>
        <a:ext cx="3996927" cy="507206"/>
      </dsp:txXfrm>
    </dsp:sp>
    <dsp:sp modelId="{23DA89C6-37F4-42BC-AD51-4AC60924D869}">
      <dsp:nvSpPr>
        <dsp:cNvPr id="0" name=""/>
        <dsp:cNvSpPr/>
      </dsp:nvSpPr>
      <dsp:spPr>
        <a:xfrm>
          <a:off x="0" y="3043237"/>
          <a:ext cx="399692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EF44B-BA2C-42B8-B8CD-3F3E75508E18}">
      <dsp:nvSpPr>
        <dsp:cNvPr id="0" name=""/>
        <dsp:cNvSpPr/>
      </dsp:nvSpPr>
      <dsp:spPr>
        <a:xfrm>
          <a:off x="0" y="3043237"/>
          <a:ext cx="3996927" cy="507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>
              <a:solidFill>
                <a:srgbClr val="002060"/>
              </a:solidFill>
            </a:rPr>
            <a:t>Final Will posted to client for signing/witnessing </a:t>
          </a:r>
        </a:p>
      </dsp:txBody>
      <dsp:txXfrm>
        <a:off x="0" y="3043237"/>
        <a:ext cx="3996927" cy="507206"/>
      </dsp:txXfrm>
    </dsp:sp>
    <dsp:sp modelId="{7AD9736E-3079-4075-899B-B791EBBEA7FC}">
      <dsp:nvSpPr>
        <dsp:cNvPr id="0" name=""/>
        <dsp:cNvSpPr/>
      </dsp:nvSpPr>
      <dsp:spPr>
        <a:xfrm>
          <a:off x="0" y="3550443"/>
          <a:ext cx="399692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11ABA-81A7-45CD-9314-FE3350FFA9A5}">
      <dsp:nvSpPr>
        <dsp:cNvPr id="0" name=""/>
        <dsp:cNvSpPr/>
      </dsp:nvSpPr>
      <dsp:spPr>
        <a:xfrm>
          <a:off x="0" y="3550443"/>
          <a:ext cx="3996927" cy="507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>
              <a:solidFill>
                <a:srgbClr val="002060"/>
              </a:solidFill>
            </a:rPr>
            <a:t>Client returns original Will/s for storage if taken</a:t>
          </a:r>
        </a:p>
      </dsp:txBody>
      <dsp:txXfrm>
        <a:off x="0" y="3550443"/>
        <a:ext cx="3996927" cy="507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79D26-434D-2F4E-92FE-83EFCC290725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21FAD-5A58-094A-8E14-C14A1DCF7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1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2C579-45FB-4798-AF28-D7FD5100E1ED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6E53F-015E-4EE9-BFEA-78F2CE71D7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219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6E53F-015E-4EE9-BFEA-78F2CE71D71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647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6E53F-015E-4EE9-BFEA-78F2CE71D71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871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1A94-E937-C641-9124-6716BA4C1511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586C-F189-B747-93E8-23EFB8D75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2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1A94-E937-C641-9124-6716BA4C1511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586C-F189-B747-93E8-23EFB8D75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9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1A94-E937-C641-9124-6716BA4C1511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586C-F189-B747-93E8-23EFB8D75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5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1A94-E937-C641-9124-6716BA4C1511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586C-F189-B747-93E8-23EFB8D75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06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1A94-E937-C641-9124-6716BA4C1511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586C-F189-B747-93E8-23EFB8D75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1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1A94-E937-C641-9124-6716BA4C1511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586C-F189-B747-93E8-23EFB8D75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8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1A94-E937-C641-9124-6716BA4C1511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586C-F189-B747-93E8-23EFB8D75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1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1A94-E937-C641-9124-6716BA4C1511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586C-F189-B747-93E8-23EFB8D75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8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1A94-E937-C641-9124-6716BA4C1511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586C-F189-B747-93E8-23EFB8D75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1A94-E937-C641-9124-6716BA4C1511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586C-F189-B747-93E8-23EFB8D75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5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1A94-E937-C641-9124-6716BA4C1511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E586C-F189-B747-93E8-23EFB8D75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9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51A94-E937-C641-9124-6716BA4C1511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E586C-F189-B747-93E8-23EFB8D75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0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E1C76B-0F77-CBD7-9503-B317DD02F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37" y="2722006"/>
            <a:ext cx="5144380" cy="34134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4213" y="770608"/>
            <a:ext cx="5445354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50" b="1" kern="120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Wills and Estate Planning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E3F309B-0F3D-01F8-2834-ECE3A6EC6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822" y="2865141"/>
            <a:ext cx="1093739" cy="11434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2DDCD7-F985-C470-5606-ADF90A6F69C7}"/>
              </a:ext>
            </a:extLst>
          </p:cNvPr>
          <p:cNvSpPr txBox="1"/>
          <p:nvPr/>
        </p:nvSpPr>
        <p:spPr>
          <a:xfrm>
            <a:off x="621354" y="1952625"/>
            <a:ext cx="54984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rgbClr val="002060"/>
                </a:solidFill>
                <a:effectLst/>
              </a:rPr>
              <a:t>HL Wills, are here solely to provide you,</a:t>
            </a:r>
            <a:br>
              <a:rPr lang="en-US" sz="2000" b="0" dirty="0">
                <a:solidFill>
                  <a:srgbClr val="002060"/>
                </a:solidFill>
                <a:effectLst/>
              </a:rPr>
            </a:br>
            <a:r>
              <a:rPr lang="en-US" sz="2000" b="0" dirty="0">
                <a:solidFill>
                  <a:srgbClr val="002060"/>
                </a:solidFill>
                <a:effectLst/>
              </a:rPr>
              <a:t>HLP advisers, with a cost-effective, efficient and friendly will writing service for your clients. </a:t>
            </a: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BEB4C7-BD9E-E850-89C0-28E180021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774" y="5619740"/>
            <a:ext cx="550943" cy="55893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3FB6EBC-F922-F410-70C2-2BA6E4FF30EE}"/>
              </a:ext>
            </a:extLst>
          </p:cNvPr>
          <p:cNvSpPr/>
          <p:nvPr/>
        </p:nvSpPr>
        <p:spPr>
          <a:xfrm>
            <a:off x="4095228" y="5697538"/>
            <a:ext cx="203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Accredited member of </a:t>
            </a:r>
          </a:p>
          <a:p>
            <a:pPr algn="r"/>
            <a:r>
              <a:rPr lang="en-US" sz="1200" b="1" i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The Society of Will Writers</a:t>
            </a:r>
            <a:endParaRPr lang="en-GB" sz="1200" b="1" i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168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0315" y="4426803"/>
            <a:ext cx="71033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small" dirty="0">
                <a:solidFill>
                  <a:srgbClr val="1F497D"/>
                </a:solidFill>
                <a:latin typeface="+mj-lt"/>
                <a:cs typeface="Avenir Next Regular"/>
              </a:rPr>
              <a:t>Next Steps 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2470" y="2468453"/>
            <a:ext cx="7307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small" dirty="0">
                <a:solidFill>
                  <a:schemeClr val="tx2"/>
                </a:solidFill>
                <a:latin typeface="+mj-lt"/>
                <a:cs typeface="Avenir Next Regular"/>
              </a:rPr>
              <a:t>Bringing will writing into</a:t>
            </a:r>
            <a:br>
              <a:rPr lang="en-US" sz="3200" b="1" cap="small" dirty="0">
                <a:solidFill>
                  <a:schemeClr val="tx2"/>
                </a:solidFill>
                <a:latin typeface="+mj-lt"/>
                <a:cs typeface="Avenir Next Regular"/>
              </a:rPr>
            </a:br>
            <a:r>
              <a:rPr lang="en-US" sz="3200" b="1" cap="small" dirty="0">
                <a:solidFill>
                  <a:schemeClr val="tx2"/>
                </a:solidFill>
                <a:latin typeface="+mj-lt"/>
                <a:cs typeface="Avenir Next Regular"/>
              </a:rPr>
              <a:t>the 21</a:t>
            </a:r>
            <a:r>
              <a:rPr lang="en-US" sz="3200" b="1" cap="small" baseline="30000" dirty="0">
                <a:solidFill>
                  <a:schemeClr val="tx2"/>
                </a:solidFill>
                <a:latin typeface="+mj-lt"/>
                <a:cs typeface="Avenir Next Regular"/>
              </a:rPr>
              <a:t>st</a:t>
            </a:r>
            <a:r>
              <a:rPr lang="en-US" sz="3200" b="1" cap="small" dirty="0">
                <a:solidFill>
                  <a:schemeClr val="tx2"/>
                </a:solidFill>
                <a:latin typeface="+mj-lt"/>
                <a:cs typeface="Avenir Next Regular"/>
              </a:rPr>
              <a:t> Century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739A610F-A45D-E916-5D37-2E3D99CBA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203" y="1488498"/>
            <a:ext cx="838200" cy="876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785631-A3BE-AE18-7553-58A916D8EE6D}"/>
              </a:ext>
            </a:extLst>
          </p:cNvPr>
          <p:cNvSpPr txBox="1"/>
          <p:nvPr/>
        </p:nvSpPr>
        <p:spPr>
          <a:xfrm>
            <a:off x="611187" y="5892711"/>
            <a:ext cx="2984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0" dirty="0">
                <a:solidFill>
                  <a:srgbClr val="002060"/>
                </a:solidFill>
                <a:effectLst/>
              </a:rPr>
              <a:t>Telephone: 0808 275 8955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4AC5F8-CAEE-E4C8-14FF-8E4A1A38C930}"/>
              </a:ext>
            </a:extLst>
          </p:cNvPr>
          <p:cNvSpPr txBox="1"/>
          <p:nvPr/>
        </p:nvSpPr>
        <p:spPr>
          <a:xfrm>
            <a:off x="5682239" y="5892711"/>
            <a:ext cx="28505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b="0" i="0" dirty="0">
                <a:solidFill>
                  <a:srgbClr val="002060"/>
                </a:solidFill>
                <a:effectLst/>
              </a:rPr>
              <a:t>Email: info@hlwills.co.uk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491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F4C034-817B-6A34-8C61-FC50CE2146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5"/>
          <a:stretch/>
        </p:blipFill>
        <p:spPr>
          <a:xfrm>
            <a:off x="419795" y="937915"/>
            <a:ext cx="8056420" cy="51263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55759B-530F-D21C-4802-D0BFD1F757C9}"/>
              </a:ext>
            </a:extLst>
          </p:cNvPr>
          <p:cNvSpPr/>
          <p:nvPr/>
        </p:nvSpPr>
        <p:spPr>
          <a:xfrm>
            <a:off x="3239378" y="323850"/>
            <a:ext cx="54848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200" dirty="0">
              <a:solidFill>
                <a:srgbClr val="1D2129"/>
              </a:solidFill>
              <a:latin typeface="Arial Nova" panose="020B0504020202020204" pitchFamily="34" charset="0"/>
            </a:endParaRPr>
          </a:p>
          <a:p>
            <a:r>
              <a:rPr lang="en-GB" sz="2800" b="1" dirty="0">
                <a:solidFill>
                  <a:srgbClr val="74B131"/>
                </a:solidFill>
                <a:latin typeface="Arial Nova" panose="020B0504020202020204" pitchFamily="34" charset="0"/>
              </a:rPr>
              <a:t>Making a Will is one of the most important decisions you will ever make...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F265CD-507C-6888-B3E8-3EB090DB77B1}"/>
              </a:ext>
            </a:extLst>
          </p:cNvPr>
          <p:cNvSpPr/>
          <p:nvPr/>
        </p:nvSpPr>
        <p:spPr>
          <a:xfrm>
            <a:off x="4448005" y="5504586"/>
            <a:ext cx="4548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 Nova" panose="020B0504020202020204" pitchFamily="34" charset="0"/>
              </a:rPr>
              <a:t>Nobody hopes for the worst… </a:t>
            </a:r>
          </a:p>
          <a:p>
            <a:r>
              <a:rPr lang="en-GB" sz="2400" dirty="0">
                <a:latin typeface="Arial Nova" panose="020B0504020202020204" pitchFamily="34" charset="0"/>
              </a:rPr>
              <a:t>but you </a:t>
            </a:r>
            <a:r>
              <a:rPr lang="en-GB" sz="2400" u="sng" dirty="0">
                <a:latin typeface="Arial Nova" panose="020B0504020202020204" pitchFamily="34" charset="0"/>
              </a:rPr>
              <a:t>can</a:t>
            </a:r>
            <a:r>
              <a:rPr lang="en-GB" sz="2400" dirty="0">
                <a:latin typeface="Arial Nova" panose="020B0504020202020204" pitchFamily="34" charset="0"/>
              </a:rPr>
              <a:t> prepare for it.</a:t>
            </a:r>
          </a:p>
        </p:txBody>
      </p:sp>
    </p:spTree>
    <p:extLst>
      <p:ext uri="{BB962C8B-B14F-4D97-AF65-F5344CB8AC3E}">
        <p14:creationId xmlns:p14="http://schemas.microsoft.com/office/powerpoint/2010/main" val="2987950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990958"/>
            <a:ext cx="8363272" cy="1143000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2"/>
                </a:solidFill>
              </a:rPr>
              <a:t>Who are HL Wills</a:t>
            </a:r>
            <a:r>
              <a:rPr lang="is-IS" sz="3200" b="1" dirty="0">
                <a:solidFill>
                  <a:schemeClr val="tx2"/>
                </a:solidFill>
              </a:rPr>
              <a:t>…</a:t>
            </a:r>
            <a:r>
              <a:rPr lang="en-GB" sz="3200" b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8599"/>
            <a:ext cx="8229600" cy="4525963"/>
          </a:xfrm>
        </p:spPr>
        <p:txBody>
          <a:bodyPr>
            <a:normAutofit/>
          </a:bodyPr>
          <a:lstStyle/>
          <a:p>
            <a:pPr marL="439738" indent="-439738" algn="just">
              <a:lnSpc>
                <a:spcPct val="110000"/>
              </a:lnSpc>
              <a:buFont typeface="Wingdings" charset="2"/>
              <a:buChar char="u"/>
            </a:pPr>
            <a:r>
              <a:rPr lang="en-GB" sz="2400" dirty="0">
                <a:solidFill>
                  <a:schemeClr val="tx2"/>
                </a:solidFill>
              </a:rPr>
              <a:t>Efficient and friendly will writing service for your clients.</a:t>
            </a:r>
          </a:p>
          <a:p>
            <a:pPr marL="439738" indent="-439738" algn="just">
              <a:lnSpc>
                <a:spcPct val="110000"/>
              </a:lnSpc>
              <a:buFont typeface="Wingdings" charset="2"/>
              <a:buChar char="u"/>
            </a:pPr>
            <a:r>
              <a:rPr lang="en-GB" sz="2400" dirty="0">
                <a:solidFill>
                  <a:schemeClr val="tx2"/>
                </a:solidFill>
              </a:rPr>
              <a:t>Member of the Society of Will Writers.</a:t>
            </a:r>
          </a:p>
          <a:p>
            <a:pPr marL="439738" indent="-439738" algn="just">
              <a:lnSpc>
                <a:spcPct val="110000"/>
              </a:lnSpc>
              <a:buFont typeface="Wingdings" charset="2"/>
              <a:buChar char="u"/>
            </a:pPr>
            <a:r>
              <a:rPr lang="en-GB" sz="2400" dirty="0">
                <a:solidFill>
                  <a:schemeClr val="tx2"/>
                </a:solidFill>
              </a:rPr>
              <a:t>Over 30 years of Wills and Estate Planning experience.</a:t>
            </a:r>
          </a:p>
          <a:p>
            <a:pPr marL="439738" indent="-439738" algn="just">
              <a:lnSpc>
                <a:spcPct val="110000"/>
              </a:lnSpc>
              <a:buFont typeface="Wingdings" charset="2"/>
              <a:buChar char="u"/>
            </a:pPr>
            <a:r>
              <a:rPr lang="en-GB" sz="2400" dirty="0">
                <a:solidFill>
                  <a:schemeClr val="tx2"/>
                </a:solidFill>
              </a:rPr>
              <a:t>Independent and fully insured.</a:t>
            </a:r>
          </a:p>
          <a:p>
            <a:pPr marL="439738" indent="-439738" algn="just">
              <a:lnSpc>
                <a:spcPct val="110000"/>
              </a:lnSpc>
              <a:buFont typeface="Wingdings" charset="2"/>
              <a:buChar char="u"/>
            </a:pPr>
            <a:r>
              <a:rPr lang="en-GB" sz="2400" dirty="0">
                <a:solidFill>
                  <a:schemeClr val="tx2"/>
                </a:solidFill>
              </a:rPr>
              <a:t>Nationwide coverage (excluding Scotland).</a:t>
            </a:r>
          </a:p>
          <a:p>
            <a:pPr marL="439738" indent="-439738" algn="just">
              <a:lnSpc>
                <a:spcPct val="110000"/>
              </a:lnSpc>
              <a:buFont typeface="Wingdings" charset="2"/>
              <a:buChar char="u"/>
            </a:pPr>
            <a:r>
              <a:rPr lang="en-GB" sz="2400" dirty="0">
                <a:solidFill>
                  <a:schemeClr val="tx2"/>
                </a:solidFill>
              </a:rPr>
              <a:t>Can provide telephone and face to face appointments.</a:t>
            </a:r>
          </a:p>
          <a:p>
            <a:pPr marL="439738" indent="-439738" algn="just">
              <a:lnSpc>
                <a:spcPct val="110000"/>
              </a:lnSpc>
              <a:buFont typeface="Wingdings" charset="2"/>
              <a:buChar char="u"/>
            </a:pPr>
            <a:r>
              <a:rPr lang="en-GB" sz="2400" dirty="0">
                <a:solidFill>
                  <a:schemeClr val="tx2"/>
                </a:solidFill>
              </a:rPr>
              <a:t>Cover all varieties of Wills and Estate Planning including Will Trusts/Business Trusts and Lasting Power of Attorney.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8D65A3-0EEE-1BEC-0C19-4CF4EF375F9F}"/>
              </a:ext>
            </a:extLst>
          </p:cNvPr>
          <p:cNvSpPr/>
          <p:nvPr/>
        </p:nvSpPr>
        <p:spPr>
          <a:xfrm>
            <a:off x="6075630" y="513747"/>
            <a:ext cx="203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Accredited member of </a:t>
            </a:r>
          </a:p>
          <a:p>
            <a:pPr algn="r"/>
            <a:r>
              <a:rPr lang="en-US" sz="1200" b="1" i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The Society of Will Writers</a:t>
            </a:r>
            <a:endParaRPr lang="en-GB" sz="1200" b="1" i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961DFB-B2B5-92A7-D874-7FC4E1338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176" y="435949"/>
            <a:ext cx="550943" cy="558935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736B284-0CC2-6542-3182-C5A27C39E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31" y="277266"/>
            <a:ext cx="8382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23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0">
            <a:extLst>
              <a:ext uri="{FF2B5EF4-FFF2-40B4-BE49-F238E27FC236}">
                <a16:creationId xmlns:a16="http://schemas.microsoft.com/office/drawing/2014/main" id="{375B8152-0747-CD1F-1B05-58EF73820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43" r="30228" b="2"/>
          <a:stretch/>
        </p:blipFill>
        <p:spPr>
          <a:xfrm>
            <a:off x="20" y="10"/>
            <a:ext cx="4653283" cy="5114534"/>
          </a:xfrm>
          <a:custGeom>
            <a:avLst/>
            <a:gdLst/>
            <a:ahLst/>
            <a:cxnLst/>
            <a:rect l="l" t="t" r="r" b="b"/>
            <a:pathLst>
              <a:path w="6204404" h="5114544">
                <a:moveTo>
                  <a:pt x="5659431" y="0"/>
                </a:moveTo>
                <a:lnTo>
                  <a:pt x="6157098" y="0"/>
                </a:lnTo>
                <a:lnTo>
                  <a:pt x="6181355" y="190991"/>
                </a:lnTo>
                <a:cubicBezTo>
                  <a:pt x="6196596" y="341154"/>
                  <a:pt x="6204404" y="493515"/>
                  <a:pt x="6204404" y="647700"/>
                </a:cubicBezTo>
                <a:cubicBezTo>
                  <a:pt x="6204404" y="3114670"/>
                  <a:pt x="4205578" y="5114544"/>
                  <a:pt x="1739900" y="5114544"/>
                </a:cubicBezTo>
                <a:cubicBezTo>
                  <a:pt x="1123481" y="5114544"/>
                  <a:pt x="536240" y="4989552"/>
                  <a:pt x="2114" y="4763518"/>
                </a:cubicBezTo>
                <a:lnTo>
                  <a:pt x="0" y="4762561"/>
                </a:lnTo>
                <a:lnTo>
                  <a:pt x="0" y="4226363"/>
                </a:lnTo>
                <a:lnTo>
                  <a:pt x="15791" y="4234455"/>
                </a:lnTo>
                <a:cubicBezTo>
                  <a:pt x="537360" y="4485921"/>
                  <a:pt x="1122182" y="4626842"/>
                  <a:pt x="1739899" y="4626842"/>
                </a:cubicBezTo>
                <a:cubicBezTo>
                  <a:pt x="3936226" y="4626842"/>
                  <a:pt x="5716700" y="2845319"/>
                  <a:pt x="5716700" y="647700"/>
                </a:cubicBezTo>
                <a:cubicBezTo>
                  <a:pt x="5716700" y="510349"/>
                  <a:pt x="5709745" y="374623"/>
                  <a:pt x="5696169" y="240856"/>
                </a:cubicBezTo>
                <a:close/>
              </a:path>
            </a:pathLst>
          </a:cu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0761" y="542440"/>
            <a:ext cx="3988124" cy="261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3100" b="1" dirty="0">
                <a:solidFill>
                  <a:srgbClr val="002060"/>
                </a:solidFill>
              </a:rPr>
              <a:t>The HL Wills Process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C896CBDE-D886-9F51-A107-FD530EF25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81" y="750322"/>
            <a:ext cx="666370" cy="696660"/>
          </a:xfrm>
          <a:prstGeom prst="rect">
            <a:avLst/>
          </a:prstGeom>
        </p:spPr>
      </p:pic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0132689"/>
              </p:ext>
            </p:extLst>
          </p:nvPr>
        </p:nvGraphicFramePr>
        <p:xfrm>
          <a:off x="4786312" y="2119313"/>
          <a:ext cx="3996927" cy="405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53491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0B4E5D2-621C-7D2D-36E2-9238122ED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7" y="259084"/>
            <a:ext cx="8363272" cy="1143000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2"/>
                </a:solidFill>
              </a:rPr>
              <a:t>Why I do need a Will… and who’s important?</a:t>
            </a:r>
          </a:p>
        </p:txBody>
      </p:sp>
      <p:pic>
        <p:nvPicPr>
          <p:cNvPr id="6" name="Picture 5" descr="Graphical user interface, website">
            <a:extLst>
              <a:ext uri="{FF2B5EF4-FFF2-40B4-BE49-F238E27FC236}">
                <a16:creationId xmlns:a16="http://schemas.microsoft.com/office/drawing/2014/main" id="{DC00CB14-4221-4214-28B1-2A420184D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1952625"/>
            <a:ext cx="2969311" cy="42846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D3BA2E-0EB0-F74F-5E20-E5118F9B5C03}"/>
              </a:ext>
            </a:extLst>
          </p:cNvPr>
          <p:cNvSpPr/>
          <p:nvPr/>
        </p:nvSpPr>
        <p:spPr>
          <a:xfrm>
            <a:off x="684212" y="1952625"/>
            <a:ext cx="2969311" cy="4284662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Graphical user interface, website">
            <a:extLst>
              <a:ext uri="{FF2B5EF4-FFF2-40B4-BE49-F238E27FC236}">
                <a16:creationId xmlns:a16="http://schemas.microsoft.com/office/drawing/2014/main" id="{3D27E92C-FD5A-ADFF-0BB1-091C4EA6F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575" y="1421130"/>
            <a:ext cx="2920031" cy="42764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DBDC443-2E30-8AE8-FD64-E37E6F532AE6}"/>
              </a:ext>
            </a:extLst>
          </p:cNvPr>
          <p:cNvSpPr/>
          <p:nvPr/>
        </p:nvSpPr>
        <p:spPr>
          <a:xfrm>
            <a:off x="3203575" y="1412875"/>
            <a:ext cx="2920031" cy="4284663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Text">
            <a:extLst>
              <a:ext uri="{FF2B5EF4-FFF2-40B4-BE49-F238E27FC236}">
                <a16:creationId xmlns:a16="http://schemas.microsoft.com/office/drawing/2014/main" id="{F0BE8297-2212-8110-E363-E0DC64872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4722" y="1952625"/>
            <a:ext cx="2968092" cy="42846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6A282A4-398F-802E-F522-C06271C12390}"/>
              </a:ext>
            </a:extLst>
          </p:cNvPr>
          <p:cNvSpPr/>
          <p:nvPr/>
        </p:nvSpPr>
        <p:spPr>
          <a:xfrm>
            <a:off x="5563502" y="1952624"/>
            <a:ext cx="2969311" cy="4284661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796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B5FBCF8-A4BC-D4D4-240C-D2CA2D554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4" b="734"/>
          <a:stretch/>
        </p:blipFill>
        <p:spPr>
          <a:xfrm>
            <a:off x="677402" y="2014455"/>
            <a:ext cx="2912847" cy="41452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4D35E92-DCA5-1F0C-866C-3827F97A165E}"/>
              </a:ext>
            </a:extLst>
          </p:cNvPr>
          <p:cNvSpPr/>
          <p:nvPr/>
        </p:nvSpPr>
        <p:spPr>
          <a:xfrm>
            <a:off x="677402" y="1945875"/>
            <a:ext cx="2909887" cy="428244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alendar&#10;&#10;Description automatically generated">
            <a:extLst>
              <a:ext uri="{FF2B5EF4-FFF2-40B4-BE49-F238E27FC236}">
                <a16:creationId xmlns:a16="http://schemas.microsoft.com/office/drawing/2014/main" id="{FCCAE9B5-7B82-0AD3-9DF3-451D43B02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006" y="1549635"/>
            <a:ext cx="2921026" cy="41452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59C2A87-8454-7D08-388C-3A1BD8E8F079}"/>
              </a:ext>
            </a:extLst>
          </p:cNvPr>
          <p:cNvSpPr/>
          <p:nvPr/>
        </p:nvSpPr>
        <p:spPr>
          <a:xfrm>
            <a:off x="3205006" y="1412475"/>
            <a:ext cx="2912847" cy="428244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3F395250-6172-6727-9BAD-1D34081EA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062" y="1945875"/>
            <a:ext cx="2959477" cy="421386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CCF5F58-AD5A-7DDA-4AB2-F0114A0E78AF}"/>
              </a:ext>
            </a:extLst>
          </p:cNvPr>
          <p:cNvSpPr/>
          <p:nvPr/>
        </p:nvSpPr>
        <p:spPr>
          <a:xfrm>
            <a:off x="5577062" y="1945875"/>
            <a:ext cx="2959477" cy="428244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94104AA-4EB6-DAAE-F573-55801149F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7" y="259084"/>
            <a:ext cx="8363272" cy="1143000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2"/>
                </a:solidFill>
              </a:rPr>
              <a:t>Trusts and LPA’s … a client’s expectation</a:t>
            </a:r>
          </a:p>
        </p:txBody>
      </p:sp>
    </p:spTree>
    <p:extLst>
      <p:ext uri="{BB962C8B-B14F-4D97-AF65-F5344CB8AC3E}">
        <p14:creationId xmlns:p14="http://schemas.microsoft.com/office/powerpoint/2010/main" val="329657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273285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tx2"/>
                </a:solidFill>
              </a:rPr>
              <a:t>The HL Wills Cycle </a:t>
            </a:r>
            <a:r>
              <a:rPr lang="is-IS" sz="3200" b="1" dirty="0">
                <a:solidFill>
                  <a:schemeClr val="tx2"/>
                </a:solidFill>
              </a:rPr>
              <a:t>…</a:t>
            </a:r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3" name="Arc 12"/>
          <p:cNvSpPr/>
          <p:nvPr/>
        </p:nvSpPr>
        <p:spPr>
          <a:xfrm>
            <a:off x="4639346" y="1731439"/>
            <a:ext cx="2157071" cy="2160000"/>
          </a:xfrm>
          <a:prstGeom prst="arc">
            <a:avLst/>
          </a:prstGeom>
          <a:ln w="889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5400000">
            <a:off x="4637881" y="3057424"/>
            <a:ext cx="2160000" cy="2157071"/>
          </a:xfrm>
          <a:prstGeom prst="arc">
            <a:avLst/>
          </a:prstGeom>
          <a:ln w="889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11169" t="4559" r="13676" b="8832"/>
          <a:stretch/>
        </p:blipFill>
        <p:spPr>
          <a:xfrm>
            <a:off x="3728121" y="4233829"/>
            <a:ext cx="1873501" cy="1727200"/>
          </a:xfrm>
          <a:prstGeom prst="rect">
            <a:avLst/>
          </a:prstGeom>
        </p:spPr>
      </p:pic>
      <p:sp>
        <p:nvSpPr>
          <p:cNvPr id="19" name="Arc 18"/>
          <p:cNvSpPr/>
          <p:nvPr/>
        </p:nvSpPr>
        <p:spPr>
          <a:xfrm rot="10800000">
            <a:off x="2359957" y="3153829"/>
            <a:ext cx="2157071" cy="2160000"/>
          </a:xfrm>
          <a:prstGeom prst="arc">
            <a:avLst/>
          </a:prstGeom>
          <a:ln w="889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669" y="2759637"/>
            <a:ext cx="2110994" cy="1393256"/>
          </a:xfrm>
          <a:prstGeom prst="rect">
            <a:avLst/>
          </a:prstGeom>
        </p:spPr>
      </p:pic>
      <p:sp>
        <p:nvSpPr>
          <p:cNvPr id="21" name="Arc 20"/>
          <p:cNvSpPr/>
          <p:nvPr/>
        </p:nvSpPr>
        <p:spPr>
          <a:xfrm rot="16200000">
            <a:off x="2285127" y="1774228"/>
            <a:ext cx="2157071" cy="2160000"/>
          </a:xfrm>
          <a:prstGeom prst="arc">
            <a:avLst/>
          </a:prstGeom>
          <a:ln w="889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71324" y="1546773"/>
            <a:ext cx="1661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Client details passed</a:t>
            </a:r>
            <a:br>
              <a:rPr lang="en-US" sz="1400" dirty="0"/>
            </a:br>
            <a:r>
              <a:rPr lang="en-US" sz="1400" dirty="0"/>
              <a:t>to HL Wills having expressed an interest in a Will.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65413" y="4846628"/>
            <a:ext cx="18997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HL Wills contacts Client and progresses Will instruction.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0636" y="4846628"/>
            <a:ext cx="1899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Client provides names of Guardians, Executors and Trustees </a:t>
            </a:r>
            <a:r>
              <a:rPr lang="en-US" sz="1400" i="1" dirty="0"/>
              <a:t>(subject to GDPR consent).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0836" y="1550938"/>
            <a:ext cx="21733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Potential new Clients require IHT Tax Planning and WOL Insurance.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975D077-CF6C-69DC-0157-3AF135337D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6417" y="3040237"/>
            <a:ext cx="838200" cy="87630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12F9122E-81DE-8812-CA08-7ACD26142D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326" y="394385"/>
            <a:ext cx="666370" cy="696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08F2DD-CC63-AC8C-1AB1-09D5B64C6E6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739" r="12273"/>
          <a:stretch/>
        </p:blipFill>
        <p:spPr>
          <a:xfrm>
            <a:off x="3467395" y="1491985"/>
            <a:ext cx="2173305" cy="64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24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990958"/>
            <a:ext cx="8363272" cy="1143000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2"/>
                </a:solidFill>
              </a:rPr>
              <a:t>Will and Estate Planning Price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1" y="2088599"/>
            <a:ext cx="8229600" cy="4525963"/>
          </a:xfrm>
        </p:spPr>
        <p:txBody>
          <a:bodyPr>
            <a:normAutofit/>
          </a:bodyPr>
          <a:lstStyle/>
          <a:p>
            <a:pPr marL="635000" indent="-635000">
              <a:lnSpc>
                <a:spcPct val="130000"/>
              </a:lnSpc>
              <a:buFont typeface="Wingdings" charset="2"/>
              <a:buChar char="u"/>
            </a:pPr>
            <a:r>
              <a:rPr lang="en-GB" sz="2600" dirty="0">
                <a:solidFill>
                  <a:schemeClr val="tx2"/>
                </a:solidFill>
              </a:rPr>
              <a:t>Single Will - £149</a:t>
            </a:r>
          </a:p>
          <a:p>
            <a:pPr marL="635000" indent="-635000">
              <a:lnSpc>
                <a:spcPct val="130000"/>
              </a:lnSpc>
              <a:buFont typeface="Wingdings" charset="2"/>
              <a:buChar char="u"/>
            </a:pPr>
            <a:r>
              <a:rPr lang="en-GB" sz="2600" dirty="0">
                <a:solidFill>
                  <a:schemeClr val="tx2"/>
                </a:solidFill>
              </a:rPr>
              <a:t>Mirror Will - £249</a:t>
            </a:r>
          </a:p>
          <a:p>
            <a:pPr marL="635000" indent="-635000">
              <a:lnSpc>
                <a:spcPct val="130000"/>
              </a:lnSpc>
              <a:buFont typeface="Wingdings" charset="2"/>
              <a:buChar char="u"/>
            </a:pPr>
            <a:r>
              <a:rPr lang="en-GB" sz="2600" dirty="0">
                <a:solidFill>
                  <a:schemeClr val="tx2"/>
                </a:solidFill>
              </a:rPr>
              <a:t>Protective Property Trust - £389 / £499</a:t>
            </a:r>
          </a:p>
          <a:p>
            <a:pPr marL="635000" indent="-635000">
              <a:lnSpc>
                <a:spcPct val="130000"/>
              </a:lnSpc>
              <a:buFont typeface="Wingdings" charset="2"/>
              <a:buChar char="u"/>
            </a:pPr>
            <a:r>
              <a:rPr lang="en-GB" sz="2600" dirty="0">
                <a:solidFill>
                  <a:schemeClr val="tx2"/>
                </a:solidFill>
              </a:rPr>
              <a:t>Vulnerable Persons Trust - £299</a:t>
            </a:r>
          </a:p>
          <a:p>
            <a:pPr marL="635000" indent="-635000">
              <a:lnSpc>
                <a:spcPct val="130000"/>
              </a:lnSpc>
              <a:buFont typeface="Wingdings" charset="2"/>
              <a:buChar char="u"/>
            </a:pPr>
            <a:r>
              <a:rPr lang="en-GB" sz="2600" dirty="0">
                <a:solidFill>
                  <a:schemeClr val="tx2"/>
                </a:solidFill>
              </a:rPr>
              <a:t>Business Protection Relief Trust - £299</a:t>
            </a:r>
          </a:p>
          <a:p>
            <a:pPr marL="635000" indent="-635000">
              <a:lnSpc>
                <a:spcPct val="130000"/>
              </a:lnSpc>
              <a:buFont typeface="Wingdings" charset="2"/>
              <a:buChar char="u"/>
            </a:pPr>
            <a:r>
              <a:rPr lang="en-GB" sz="2600" dirty="0">
                <a:solidFill>
                  <a:schemeClr val="tx2"/>
                </a:solidFill>
              </a:rPr>
              <a:t>Discretionary Trust - £299</a:t>
            </a:r>
          </a:p>
          <a:p>
            <a:pPr marL="635000" indent="-635000">
              <a:lnSpc>
                <a:spcPct val="130000"/>
              </a:lnSpc>
              <a:buFont typeface="Wingdings" charset="2"/>
              <a:buChar char="u"/>
            </a:pPr>
            <a:r>
              <a:rPr lang="en-GB" sz="2600" dirty="0">
                <a:solidFill>
                  <a:schemeClr val="tx2"/>
                </a:solidFill>
              </a:rPr>
              <a:t>Children’s Trust - £299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85B244-B56D-E95F-6F7C-E3C7E316A0D2}"/>
              </a:ext>
            </a:extLst>
          </p:cNvPr>
          <p:cNvSpPr/>
          <p:nvPr/>
        </p:nvSpPr>
        <p:spPr>
          <a:xfrm>
            <a:off x="6075630" y="513747"/>
            <a:ext cx="203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Accredited member of </a:t>
            </a:r>
          </a:p>
          <a:p>
            <a:pPr algn="r"/>
            <a:r>
              <a:rPr lang="en-US" sz="1200" b="1" i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The Society of Will Writers</a:t>
            </a:r>
            <a:endParaRPr lang="en-GB" sz="1200" b="1" i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E56C15-257B-5E04-47C5-87D4BE23B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176" y="435949"/>
            <a:ext cx="550943" cy="558935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26D40713-2D6A-BD92-F96F-FCA0571BC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53" y="394385"/>
            <a:ext cx="666370" cy="6966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E62710-BE63-0741-AECC-0E452280ABE4}"/>
              </a:ext>
            </a:extLst>
          </p:cNvPr>
          <p:cNvSpPr txBox="1"/>
          <p:nvPr/>
        </p:nvSpPr>
        <p:spPr>
          <a:xfrm>
            <a:off x="6439989" y="6302603"/>
            <a:ext cx="22671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i="1" dirty="0">
                <a:solidFill>
                  <a:schemeClr val="tx2"/>
                </a:solidFill>
              </a:rPr>
              <a:t>*All prices are excluding VAT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4226285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990958"/>
            <a:ext cx="8363272" cy="1143000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2"/>
                </a:solidFill>
              </a:rPr>
              <a:t>Will and Estate Planning Price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2" y="2088599"/>
            <a:ext cx="8229600" cy="4525963"/>
          </a:xfrm>
        </p:spPr>
        <p:txBody>
          <a:bodyPr>
            <a:normAutofit/>
          </a:bodyPr>
          <a:lstStyle/>
          <a:p>
            <a:pPr marL="635000" indent="-635000">
              <a:lnSpc>
                <a:spcPct val="130000"/>
              </a:lnSpc>
              <a:buFont typeface="Wingdings" charset="2"/>
              <a:buChar char="u"/>
            </a:pPr>
            <a:r>
              <a:rPr lang="en-GB" sz="2600" dirty="0">
                <a:solidFill>
                  <a:schemeClr val="tx2"/>
                </a:solidFill>
              </a:rPr>
              <a:t>Tenancy Severance - £199</a:t>
            </a:r>
          </a:p>
          <a:p>
            <a:pPr marL="635000" indent="-635000">
              <a:lnSpc>
                <a:spcPct val="130000"/>
              </a:lnSpc>
              <a:buFont typeface="Wingdings" charset="2"/>
              <a:buChar char="u"/>
            </a:pPr>
            <a:r>
              <a:rPr lang="en-GB" sz="2600" dirty="0">
                <a:solidFill>
                  <a:schemeClr val="tx2"/>
                </a:solidFill>
              </a:rPr>
              <a:t>Pilot Trust - £695</a:t>
            </a:r>
          </a:p>
          <a:p>
            <a:pPr marL="635000" indent="-635000">
              <a:lnSpc>
                <a:spcPct val="130000"/>
              </a:lnSpc>
              <a:buFont typeface="Wingdings" charset="2"/>
              <a:buChar char="u"/>
            </a:pPr>
            <a:r>
              <a:rPr lang="en-GB" sz="2600" dirty="0">
                <a:solidFill>
                  <a:schemeClr val="tx2"/>
                </a:solidFill>
              </a:rPr>
              <a:t>LPAs x1 </a:t>
            </a:r>
            <a:r>
              <a:rPr lang="en-GB" sz="1800" dirty="0">
                <a:solidFill>
                  <a:schemeClr val="tx2"/>
                </a:solidFill>
              </a:rPr>
              <a:t>(Property/Finance </a:t>
            </a:r>
            <a:r>
              <a:rPr lang="en-GB" sz="1800" i="1" dirty="0">
                <a:solidFill>
                  <a:schemeClr val="tx2"/>
                </a:solidFill>
              </a:rPr>
              <a:t>or</a:t>
            </a:r>
            <a:r>
              <a:rPr lang="en-GB" sz="1800" dirty="0">
                <a:solidFill>
                  <a:schemeClr val="tx2"/>
                </a:solidFill>
              </a:rPr>
              <a:t> Health/Welfare) </a:t>
            </a:r>
            <a:r>
              <a:rPr lang="en-GB" sz="2600" dirty="0">
                <a:solidFill>
                  <a:schemeClr val="tx2"/>
                </a:solidFill>
              </a:rPr>
              <a:t>- £299</a:t>
            </a:r>
          </a:p>
          <a:p>
            <a:pPr marL="635000" indent="-635000">
              <a:lnSpc>
                <a:spcPct val="130000"/>
              </a:lnSpc>
              <a:buFont typeface="Wingdings" charset="2"/>
              <a:buChar char="u"/>
            </a:pPr>
            <a:r>
              <a:rPr lang="en-US" sz="2600" dirty="0">
                <a:solidFill>
                  <a:schemeClr val="tx2"/>
                </a:solidFill>
              </a:rPr>
              <a:t>LPAs x2 </a:t>
            </a:r>
            <a:r>
              <a:rPr lang="en-US" sz="1800" dirty="0">
                <a:solidFill>
                  <a:schemeClr val="tx2"/>
                </a:solidFill>
              </a:rPr>
              <a:t>(Property/Finance </a:t>
            </a:r>
            <a:r>
              <a:rPr lang="en-US" sz="1800" u="sng" dirty="0">
                <a:solidFill>
                  <a:schemeClr val="tx2"/>
                </a:solidFill>
              </a:rPr>
              <a:t>and</a:t>
            </a:r>
            <a:r>
              <a:rPr lang="en-US" sz="1800" dirty="0">
                <a:solidFill>
                  <a:schemeClr val="tx2"/>
                </a:solidFill>
              </a:rPr>
              <a:t> Health/Welfare) </a:t>
            </a:r>
            <a:r>
              <a:rPr lang="en-US" sz="2600" dirty="0">
                <a:solidFill>
                  <a:schemeClr val="tx2"/>
                </a:solidFill>
              </a:rPr>
              <a:t>- £499</a:t>
            </a:r>
          </a:p>
          <a:p>
            <a:pPr marL="635000" indent="-635000">
              <a:lnSpc>
                <a:spcPct val="130000"/>
              </a:lnSpc>
              <a:buFont typeface="Wingdings" charset="2"/>
              <a:buChar char="u"/>
            </a:pPr>
            <a:r>
              <a:rPr lang="en-US" sz="2600" dirty="0">
                <a:solidFill>
                  <a:schemeClr val="tx2"/>
                </a:solidFill>
              </a:rPr>
              <a:t>LPAs x4 </a:t>
            </a:r>
            <a:r>
              <a:rPr lang="en-US" sz="1800" dirty="0">
                <a:solidFill>
                  <a:schemeClr val="tx2"/>
                </a:solidFill>
              </a:rPr>
              <a:t>(Property/Finance </a:t>
            </a:r>
            <a:r>
              <a:rPr lang="en-US" sz="1800" u="sng" dirty="0">
                <a:solidFill>
                  <a:schemeClr val="tx2"/>
                </a:solidFill>
              </a:rPr>
              <a:t>and</a:t>
            </a:r>
            <a:r>
              <a:rPr lang="en-US" sz="1800" dirty="0">
                <a:solidFill>
                  <a:schemeClr val="tx2"/>
                </a:solidFill>
              </a:rPr>
              <a:t> Health/Welfare) </a:t>
            </a:r>
            <a:r>
              <a:rPr lang="en-US" sz="2600" dirty="0">
                <a:solidFill>
                  <a:schemeClr val="tx2"/>
                </a:solidFill>
              </a:rPr>
              <a:t>- £699</a:t>
            </a:r>
          </a:p>
          <a:p>
            <a:pPr marL="635000" indent="-635000">
              <a:lnSpc>
                <a:spcPct val="130000"/>
              </a:lnSpc>
              <a:buFont typeface="Wingdings" charset="2"/>
              <a:buChar char="u"/>
            </a:pPr>
            <a:r>
              <a:rPr lang="en-GB" sz="2600" dirty="0">
                <a:solidFill>
                  <a:schemeClr val="tx2"/>
                </a:solidFill>
              </a:rPr>
              <a:t>Lifetime Storage - £99</a:t>
            </a:r>
          </a:p>
          <a:p>
            <a:pPr marL="635000" indent="-635000">
              <a:lnSpc>
                <a:spcPct val="130000"/>
              </a:lnSpc>
              <a:buFont typeface="Wingdings" charset="2"/>
              <a:buChar char="u"/>
            </a:pPr>
            <a:r>
              <a:rPr lang="en-GB" sz="2600" dirty="0">
                <a:solidFill>
                  <a:schemeClr val="tx2"/>
                </a:solidFill>
              </a:rPr>
              <a:t>Amendments per document - £49 / £69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85B244-B56D-E95F-6F7C-E3C7E316A0D2}"/>
              </a:ext>
            </a:extLst>
          </p:cNvPr>
          <p:cNvSpPr/>
          <p:nvPr/>
        </p:nvSpPr>
        <p:spPr>
          <a:xfrm>
            <a:off x="6075630" y="513747"/>
            <a:ext cx="203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Accredited member of </a:t>
            </a:r>
          </a:p>
          <a:p>
            <a:pPr algn="r"/>
            <a:r>
              <a:rPr lang="en-US" sz="1200" b="1" i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The Society of Will Writers</a:t>
            </a:r>
            <a:endParaRPr lang="en-GB" sz="1200" b="1" i="1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E56C15-257B-5E04-47C5-87D4BE23B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176" y="435949"/>
            <a:ext cx="550943" cy="558935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CA281830-AEA3-9FAE-B1A6-4AE4FB340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26" y="394385"/>
            <a:ext cx="666370" cy="6966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305C02-AAA1-5DC6-D73E-9AB82D8C6E9B}"/>
              </a:ext>
            </a:extLst>
          </p:cNvPr>
          <p:cNvSpPr txBox="1"/>
          <p:nvPr/>
        </p:nvSpPr>
        <p:spPr>
          <a:xfrm>
            <a:off x="6439989" y="6302603"/>
            <a:ext cx="22671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i="1" dirty="0">
                <a:solidFill>
                  <a:schemeClr val="tx2"/>
                </a:solidFill>
              </a:rPr>
              <a:t>*All prices are excluding VAT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1178678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3CF88442A7DE4FA3682F96DDCCD779" ma:contentTypeVersion="15" ma:contentTypeDescription="Create a new document." ma:contentTypeScope="" ma:versionID="a5dad151334f4b599c1ea4c534942128">
  <xsd:schema xmlns:xsd="http://www.w3.org/2001/XMLSchema" xmlns:xs="http://www.w3.org/2001/XMLSchema" xmlns:p="http://schemas.microsoft.com/office/2006/metadata/properties" xmlns:ns2="c9da0649-28d2-4a22-ab4e-51ff4fa1185a" xmlns:ns3="1c0413d9-46e9-494e-90bc-d64e3439a0fe" targetNamespace="http://schemas.microsoft.com/office/2006/metadata/properties" ma:root="true" ma:fieldsID="90193450dbad6c0d886a6ce104f6764a" ns2:_="" ns3:_="">
    <xsd:import namespace="c9da0649-28d2-4a22-ab4e-51ff4fa1185a"/>
    <xsd:import namespace="1c0413d9-46e9-494e-90bc-d64e3439a0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a0649-28d2-4a22-ab4e-51ff4fa118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37a0be93-49be-4941-ba78-54f614507f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0413d9-46e9-494e-90bc-d64e3439a0f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5bb09b6-aea5-4d7d-8e84-31f9fdc9daae}" ma:internalName="TaxCatchAll" ma:showField="CatchAllData" ma:web="1c0413d9-46e9-494e-90bc-d64e3439a0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9da0649-28d2-4a22-ab4e-51ff4fa1185a">
      <Terms xmlns="http://schemas.microsoft.com/office/infopath/2007/PartnerControls"/>
    </lcf76f155ced4ddcb4097134ff3c332f>
    <TaxCatchAll xmlns="1c0413d9-46e9-494e-90bc-d64e3439a0fe" xsi:nil="true"/>
  </documentManagement>
</p:properties>
</file>

<file path=customXml/itemProps1.xml><?xml version="1.0" encoding="utf-8"?>
<ds:datastoreItem xmlns:ds="http://schemas.openxmlformats.org/officeDocument/2006/customXml" ds:itemID="{06E78AB4-1415-4960-A4AD-31854EF217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2DCA07-8890-4642-A5C8-4FA0B4810952}"/>
</file>

<file path=customXml/itemProps3.xml><?xml version="1.0" encoding="utf-8"?>
<ds:datastoreItem xmlns:ds="http://schemas.openxmlformats.org/officeDocument/2006/customXml" ds:itemID="{C97C77BF-B54C-4DD7-88F9-B9514E5B0B04}">
  <ds:schemaRefs>
    <ds:schemaRef ds:uri="http://schemas.microsoft.com/office/2006/metadata/properties"/>
    <ds:schemaRef ds:uri="http://schemas.microsoft.com/office/infopath/2007/PartnerControls"/>
    <ds:schemaRef ds:uri="0cfb2c94-5bbd-42ec-bd52-145656ce6e4d"/>
    <ds:schemaRef ds:uri="d8a58241-0111-45f2-81ec-38ce7974877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13781</TotalTime>
  <Words>459</Words>
  <Application>Microsoft Office PowerPoint</Application>
  <PresentationFormat>On-screen Show (4:3)</PresentationFormat>
  <Paragraphs>62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Nova</vt:lpstr>
      <vt:lpstr>Calibri</vt:lpstr>
      <vt:lpstr>Palatino Linotype</vt:lpstr>
      <vt:lpstr>Wingdings</vt:lpstr>
      <vt:lpstr>Office Theme</vt:lpstr>
      <vt:lpstr>PowerPoint Presentation</vt:lpstr>
      <vt:lpstr>PowerPoint Presentation</vt:lpstr>
      <vt:lpstr>Who are HL Wills…?</vt:lpstr>
      <vt:lpstr>PowerPoint Presentation</vt:lpstr>
      <vt:lpstr>Why I do need a Will… and who’s important?</vt:lpstr>
      <vt:lpstr>Trusts and LPA’s … a client’s expectation</vt:lpstr>
      <vt:lpstr>PowerPoint Presentation</vt:lpstr>
      <vt:lpstr>Will and Estate Planning Price List</vt:lpstr>
      <vt:lpstr>Will and Estate Planning Price List</vt:lpstr>
      <vt:lpstr>PowerPoint Presentation</vt:lpstr>
    </vt:vector>
  </TitlesOfParts>
  <Company>.......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....... .......</dc:creator>
  <cp:lastModifiedBy>Mark Wilde</cp:lastModifiedBy>
  <cp:revision>35</cp:revision>
  <cp:lastPrinted>2017-07-05T15:10:11Z</cp:lastPrinted>
  <dcterms:created xsi:type="dcterms:W3CDTF">2017-07-05T15:09:06Z</dcterms:created>
  <dcterms:modified xsi:type="dcterms:W3CDTF">2023-04-03T10:47:56Z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ModifiedDateTime_Client">
    <vt:filetime>2017-07-14T15:54:09Z</vt:filetime>
  </property>
  <property fmtid="{D5CDD505-2E9C-101B-9397-08002B2CF9AE}" pid="3" name="ContentTypeId">
    <vt:lpwstr>0x010100A63CF88442A7DE4FA3682F96DDCCD779</vt:lpwstr>
  </property>
  <property fmtid="{D5CDD505-2E9C-101B-9397-08002B2CF9AE}" pid="4" name="MediaServiceImageTags">
    <vt:lpwstr/>
  </property>
  <property fmtid="{D5CDD505-2E9C-101B-9397-08002B2CF9AE}" pid="5" name="Order">
    <vt:r8>15999100</vt:r8>
  </property>
</Properties>
</file>